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8"/>
  </p:notesMasterIdLst>
  <p:sldIdLst>
    <p:sldId id="256" r:id="rId2"/>
    <p:sldId id="263" r:id="rId3"/>
    <p:sldId id="257" r:id="rId4"/>
    <p:sldId id="268" r:id="rId5"/>
    <p:sldId id="265" r:id="rId6"/>
    <p:sldId id="266" r:id="rId7"/>
    <p:sldId id="274" r:id="rId8"/>
    <p:sldId id="259" r:id="rId9"/>
    <p:sldId id="269" r:id="rId10"/>
    <p:sldId id="275" r:id="rId11"/>
    <p:sldId id="276" r:id="rId12"/>
    <p:sldId id="277" r:id="rId13"/>
    <p:sldId id="270" r:id="rId14"/>
    <p:sldId id="260" r:id="rId15"/>
    <p:sldId id="278" r:id="rId16"/>
    <p:sldId id="273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16E0DD-3FC3-4EC9-88CA-A99C8AAD2227}" v="16" dt="2021-05-02T03:52:57.6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ITANI Yuko" userId="d5c5fa15a9d87908" providerId="LiveId" clId="{0016E0DD-3FC3-4EC9-88CA-A99C8AAD2227}"/>
    <pc:docChg chg="undo redo custSel addSld modSld sldOrd">
      <pc:chgData name="NISHITANI Yuko" userId="d5c5fa15a9d87908" providerId="LiveId" clId="{0016E0DD-3FC3-4EC9-88CA-A99C8AAD2227}" dt="2021-05-02T04:58:14.866" v="14173" actId="20577"/>
      <pc:docMkLst>
        <pc:docMk/>
      </pc:docMkLst>
      <pc:sldChg chg="addSp modSp mod">
        <pc:chgData name="NISHITANI Yuko" userId="d5c5fa15a9d87908" providerId="LiveId" clId="{0016E0DD-3FC3-4EC9-88CA-A99C8AAD2227}" dt="2021-05-02T03:53:27.927" v="14132" actId="1076"/>
        <pc:sldMkLst>
          <pc:docMk/>
          <pc:sldMk cId="2782825943" sldId="260"/>
        </pc:sldMkLst>
        <pc:spChg chg="mod">
          <ac:chgData name="NISHITANI Yuko" userId="d5c5fa15a9d87908" providerId="LiveId" clId="{0016E0DD-3FC3-4EC9-88CA-A99C8AAD2227}" dt="2021-05-02T03:53:17.709" v="14130" actId="27636"/>
          <ac:spMkLst>
            <pc:docMk/>
            <pc:sldMk cId="2782825943" sldId="260"/>
            <ac:spMk id="3" creationId="{CEE3EC5B-575D-49F6-BBF9-D9FE99583673}"/>
          </ac:spMkLst>
        </pc:spChg>
        <pc:spChg chg="add mod">
          <ac:chgData name="NISHITANI Yuko" userId="d5c5fa15a9d87908" providerId="LiveId" clId="{0016E0DD-3FC3-4EC9-88CA-A99C8AAD2227}" dt="2021-05-02T03:53:21.253" v="14131" actId="1076"/>
          <ac:spMkLst>
            <pc:docMk/>
            <pc:sldMk cId="2782825943" sldId="260"/>
            <ac:spMk id="13" creationId="{0B037433-E1C8-4CCC-90E0-49718A67AD4A}"/>
          </ac:spMkLst>
        </pc:spChg>
        <pc:spChg chg="add mod">
          <ac:chgData name="NISHITANI Yuko" userId="d5c5fa15a9d87908" providerId="LiveId" clId="{0016E0DD-3FC3-4EC9-88CA-A99C8AAD2227}" dt="2021-05-02T03:53:27.927" v="14132" actId="1076"/>
          <ac:spMkLst>
            <pc:docMk/>
            <pc:sldMk cId="2782825943" sldId="260"/>
            <ac:spMk id="15" creationId="{11A95CAE-8480-4BF3-B2C0-AF1798A09835}"/>
          </ac:spMkLst>
        </pc:spChg>
      </pc:sldChg>
      <pc:sldChg chg="modSp mod">
        <pc:chgData name="NISHITANI Yuko" userId="d5c5fa15a9d87908" providerId="LiveId" clId="{0016E0DD-3FC3-4EC9-88CA-A99C8AAD2227}" dt="2021-05-02T03:46:43.804" v="13955" actId="1076"/>
        <pc:sldMkLst>
          <pc:docMk/>
          <pc:sldMk cId="1081241770" sldId="263"/>
        </pc:sldMkLst>
        <pc:spChg chg="mod">
          <ac:chgData name="NISHITANI Yuko" userId="d5c5fa15a9d87908" providerId="LiveId" clId="{0016E0DD-3FC3-4EC9-88CA-A99C8AAD2227}" dt="2021-05-02T03:46:43.804" v="13955" actId="1076"/>
          <ac:spMkLst>
            <pc:docMk/>
            <pc:sldMk cId="1081241770" sldId="263"/>
            <ac:spMk id="2" creationId="{7CEA05E2-6C9D-49E1-9D63-990FC65F7564}"/>
          </ac:spMkLst>
        </pc:spChg>
        <pc:spChg chg="mod">
          <ac:chgData name="NISHITANI Yuko" userId="d5c5fa15a9d87908" providerId="LiveId" clId="{0016E0DD-3FC3-4EC9-88CA-A99C8AAD2227}" dt="2021-05-02T03:46:36.851" v="13954" actId="20577"/>
          <ac:spMkLst>
            <pc:docMk/>
            <pc:sldMk cId="1081241770" sldId="263"/>
            <ac:spMk id="3" creationId="{C6310B2E-499E-443C-AB9A-C1D50EFE2884}"/>
          </ac:spMkLst>
        </pc:spChg>
      </pc:sldChg>
      <pc:sldChg chg="modSp mod">
        <pc:chgData name="NISHITANI Yuko" userId="d5c5fa15a9d87908" providerId="LiveId" clId="{0016E0DD-3FC3-4EC9-88CA-A99C8AAD2227}" dt="2021-05-02T03:47:26.900" v="13966" actId="27636"/>
        <pc:sldMkLst>
          <pc:docMk/>
          <pc:sldMk cId="3225615069" sldId="265"/>
        </pc:sldMkLst>
        <pc:spChg chg="mod">
          <ac:chgData name="NISHITANI Yuko" userId="d5c5fa15a9d87908" providerId="LiveId" clId="{0016E0DD-3FC3-4EC9-88CA-A99C8AAD2227}" dt="2021-05-02T03:47:26.900" v="13966" actId="27636"/>
          <ac:spMkLst>
            <pc:docMk/>
            <pc:sldMk cId="3225615069" sldId="265"/>
            <ac:spMk id="3" creationId="{CEE3EC5B-575D-49F6-BBF9-D9FE99583673}"/>
          </ac:spMkLst>
        </pc:spChg>
      </pc:sldChg>
      <pc:sldChg chg="addSp delSp modSp mod">
        <pc:chgData name="NISHITANI Yuko" userId="d5c5fa15a9d87908" providerId="LiveId" clId="{0016E0DD-3FC3-4EC9-88CA-A99C8AAD2227}" dt="2021-05-02T04:58:14.866" v="14173" actId="20577"/>
        <pc:sldMkLst>
          <pc:docMk/>
          <pc:sldMk cId="2485874022" sldId="266"/>
        </pc:sldMkLst>
        <pc:spChg chg="mod">
          <ac:chgData name="NISHITANI Yuko" userId="d5c5fa15a9d87908" providerId="LiveId" clId="{0016E0DD-3FC3-4EC9-88CA-A99C8AAD2227}" dt="2021-05-02T04:58:14.866" v="14173" actId="20577"/>
          <ac:spMkLst>
            <pc:docMk/>
            <pc:sldMk cId="2485874022" sldId="266"/>
            <ac:spMk id="3" creationId="{CEE3EC5B-575D-49F6-BBF9-D9FE99583673}"/>
          </ac:spMkLst>
        </pc:spChg>
        <pc:spChg chg="add mod">
          <ac:chgData name="NISHITANI Yuko" userId="d5c5fa15a9d87908" providerId="LiveId" clId="{0016E0DD-3FC3-4EC9-88CA-A99C8AAD2227}" dt="2021-05-02T03:55:21.586" v="14158" actId="1076"/>
          <ac:spMkLst>
            <pc:docMk/>
            <pc:sldMk cId="2485874022" sldId="266"/>
            <ac:spMk id="5" creationId="{FF2214AB-B705-4A79-AEEE-EFF52B3D45B1}"/>
          </ac:spMkLst>
        </pc:spChg>
        <pc:spChg chg="add del mod">
          <ac:chgData name="NISHITANI Yuko" userId="d5c5fa15a9d87908" providerId="LiveId" clId="{0016E0DD-3FC3-4EC9-88CA-A99C8AAD2227}" dt="2021-05-01T07:37:10.153" v="12172" actId="478"/>
          <ac:spMkLst>
            <pc:docMk/>
            <pc:sldMk cId="2485874022" sldId="266"/>
            <ac:spMk id="6" creationId="{646361DE-FFBD-478D-8F91-2266E120D24E}"/>
          </ac:spMkLst>
        </pc:spChg>
        <pc:spChg chg="add mod">
          <ac:chgData name="NISHITANI Yuko" userId="d5c5fa15a9d87908" providerId="LiveId" clId="{0016E0DD-3FC3-4EC9-88CA-A99C8AAD2227}" dt="2021-05-02T03:55:18.270" v="14157" actId="1076"/>
          <ac:spMkLst>
            <pc:docMk/>
            <pc:sldMk cId="2485874022" sldId="266"/>
            <ac:spMk id="7" creationId="{A6EAAF4B-0E6C-4B50-B33E-3ACB749C87FD}"/>
          </ac:spMkLst>
        </pc:spChg>
      </pc:sldChg>
      <pc:sldChg chg="modSp mod">
        <pc:chgData name="NISHITANI Yuko" userId="d5c5fa15a9d87908" providerId="LiveId" clId="{0016E0DD-3FC3-4EC9-88CA-A99C8AAD2227}" dt="2021-04-30T14:10:53.368" v="11926" actId="1076"/>
        <pc:sldMkLst>
          <pc:docMk/>
          <pc:sldMk cId="1946231704" sldId="268"/>
        </pc:sldMkLst>
        <pc:spChg chg="mod">
          <ac:chgData name="NISHITANI Yuko" userId="d5c5fa15a9d87908" providerId="LiveId" clId="{0016E0DD-3FC3-4EC9-88CA-A99C8AAD2227}" dt="2021-04-30T14:10:44.769" v="11924" actId="255"/>
          <ac:spMkLst>
            <pc:docMk/>
            <pc:sldMk cId="1946231704" sldId="268"/>
            <ac:spMk id="3" creationId="{CEE3EC5B-575D-49F6-BBF9-D9FE99583673}"/>
          </ac:spMkLst>
        </pc:spChg>
        <pc:spChg chg="mod">
          <ac:chgData name="NISHITANI Yuko" userId="d5c5fa15a9d87908" providerId="LiveId" clId="{0016E0DD-3FC3-4EC9-88CA-A99C8AAD2227}" dt="2021-04-30T14:10:47.517" v="11925" actId="1076"/>
          <ac:spMkLst>
            <pc:docMk/>
            <pc:sldMk cId="1946231704" sldId="268"/>
            <ac:spMk id="4" creationId="{6670118C-07EF-4955-B634-66C675C687ED}"/>
          </ac:spMkLst>
        </pc:spChg>
        <pc:spChg chg="mod">
          <ac:chgData name="NISHITANI Yuko" userId="d5c5fa15a9d87908" providerId="LiveId" clId="{0016E0DD-3FC3-4EC9-88CA-A99C8AAD2227}" dt="2021-04-30T14:10:53.368" v="11926" actId="1076"/>
          <ac:spMkLst>
            <pc:docMk/>
            <pc:sldMk cId="1946231704" sldId="268"/>
            <ac:spMk id="5" creationId="{040BB74F-90A4-4016-BA0F-8F4B84B7BE3B}"/>
          </ac:spMkLst>
        </pc:spChg>
      </pc:sldChg>
      <pc:sldChg chg="modSp mod">
        <pc:chgData name="NISHITANI Yuko" userId="d5c5fa15a9d87908" providerId="LiveId" clId="{0016E0DD-3FC3-4EC9-88CA-A99C8AAD2227}" dt="2021-05-02T03:48:11.071" v="13978" actId="1076"/>
        <pc:sldMkLst>
          <pc:docMk/>
          <pc:sldMk cId="1802787888" sldId="269"/>
        </pc:sldMkLst>
        <pc:spChg chg="mod">
          <ac:chgData name="NISHITANI Yuko" userId="d5c5fa15a9d87908" providerId="LiveId" clId="{0016E0DD-3FC3-4EC9-88CA-A99C8AAD2227}" dt="2021-05-02T03:48:06.993" v="13977" actId="14100"/>
          <ac:spMkLst>
            <pc:docMk/>
            <pc:sldMk cId="1802787888" sldId="269"/>
            <ac:spMk id="3" creationId="{42E0765F-1724-4CF6-99E2-87A5F12224BC}"/>
          </ac:spMkLst>
        </pc:spChg>
        <pc:spChg chg="mod">
          <ac:chgData name="NISHITANI Yuko" userId="d5c5fa15a9d87908" providerId="LiveId" clId="{0016E0DD-3FC3-4EC9-88CA-A99C8AAD2227}" dt="2021-05-02T03:48:11.071" v="13978" actId="1076"/>
          <ac:spMkLst>
            <pc:docMk/>
            <pc:sldMk cId="1802787888" sldId="269"/>
            <ac:spMk id="4" creationId="{34240192-7DDE-4827-A994-D6763A742D9D}"/>
          </ac:spMkLst>
        </pc:spChg>
      </pc:sldChg>
      <pc:sldChg chg="addSp modSp mod">
        <pc:chgData name="NISHITANI Yuko" userId="d5c5fa15a9d87908" providerId="LiveId" clId="{0016E0DD-3FC3-4EC9-88CA-A99C8AAD2227}" dt="2021-05-02T03:54:48.428" v="14146" actId="255"/>
        <pc:sldMkLst>
          <pc:docMk/>
          <pc:sldMk cId="3013778681" sldId="274"/>
        </pc:sldMkLst>
        <pc:spChg chg="mod">
          <ac:chgData name="NISHITANI Yuko" userId="d5c5fa15a9d87908" providerId="LiveId" clId="{0016E0DD-3FC3-4EC9-88CA-A99C8AAD2227}" dt="2021-05-02T03:54:48.428" v="14146" actId="255"/>
          <ac:spMkLst>
            <pc:docMk/>
            <pc:sldMk cId="3013778681" sldId="274"/>
            <ac:spMk id="3" creationId="{CEE3EC5B-575D-49F6-BBF9-D9FE99583673}"/>
          </ac:spMkLst>
        </pc:spChg>
        <pc:spChg chg="add mod">
          <ac:chgData name="NISHITANI Yuko" userId="d5c5fa15a9d87908" providerId="LiveId" clId="{0016E0DD-3FC3-4EC9-88CA-A99C8AAD2227}" dt="2021-05-02T03:47:45.174" v="13969" actId="1076"/>
          <ac:spMkLst>
            <pc:docMk/>
            <pc:sldMk cId="3013778681" sldId="274"/>
            <ac:spMk id="8" creationId="{3C0027F1-30ED-43DB-BFE0-4783753228D2}"/>
          </ac:spMkLst>
        </pc:spChg>
        <pc:spChg chg="add mod">
          <ac:chgData name="NISHITANI Yuko" userId="d5c5fa15a9d87908" providerId="LiveId" clId="{0016E0DD-3FC3-4EC9-88CA-A99C8AAD2227}" dt="2021-05-02T03:47:53.841" v="13972" actId="1076"/>
          <ac:spMkLst>
            <pc:docMk/>
            <pc:sldMk cId="3013778681" sldId="274"/>
            <ac:spMk id="14" creationId="{2ED6F564-AF11-466E-B4B6-85CB452E18FB}"/>
          </ac:spMkLst>
        </pc:spChg>
      </pc:sldChg>
      <pc:sldChg chg="addSp modSp mod">
        <pc:chgData name="NISHITANI Yuko" userId="d5c5fa15a9d87908" providerId="LiveId" clId="{0016E0DD-3FC3-4EC9-88CA-A99C8AAD2227}" dt="2021-05-02T03:50:09.606" v="14024" actId="1076"/>
        <pc:sldMkLst>
          <pc:docMk/>
          <pc:sldMk cId="2424765682" sldId="275"/>
        </pc:sldMkLst>
        <pc:spChg chg="mod">
          <ac:chgData name="NISHITANI Yuko" userId="d5c5fa15a9d87908" providerId="LiveId" clId="{0016E0DD-3FC3-4EC9-88CA-A99C8AAD2227}" dt="2021-05-02T03:49:54.045" v="14021" actId="14100"/>
          <ac:spMkLst>
            <pc:docMk/>
            <pc:sldMk cId="2424765682" sldId="275"/>
            <ac:spMk id="3" creationId="{42E0765F-1724-4CF6-99E2-87A5F12224BC}"/>
          </ac:spMkLst>
        </pc:spChg>
        <pc:spChg chg="mod">
          <ac:chgData name="NISHITANI Yuko" userId="d5c5fa15a9d87908" providerId="LiveId" clId="{0016E0DD-3FC3-4EC9-88CA-A99C8AAD2227}" dt="2021-05-02T03:48:30.713" v="13985" actId="1076"/>
          <ac:spMkLst>
            <pc:docMk/>
            <pc:sldMk cId="2424765682" sldId="275"/>
            <ac:spMk id="6" creationId="{39E1B9DF-1FE6-442D-8A71-872BE3A4F6BA}"/>
          </ac:spMkLst>
        </pc:spChg>
        <pc:picChg chg="add mod">
          <ac:chgData name="NISHITANI Yuko" userId="d5c5fa15a9d87908" providerId="LiveId" clId="{0016E0DD-3FC3-4EC9-88CA-A99C8AAD2227}" dt="2021-05-02T03:50:07.014" v="14023" actId="1076"/>
          <ac:picMkLst>
            <pc:docMk/>
            <pc:sldMk cId="2424765682" sldId="275"/>
            <ac:picMk id="8" creationId="{B4C0727E-20B1-482F-A6BE-F04CD8134993}"/>
          </ac:picMkLst>
        </pc:picChg>
        <pc:picChg chg="add mod">
          <ac:chgData name="NISHITANI Yuko" userId="d5c5fa15a9d87908" providerId="LiveId" clId="{0016E0DD-3FC3-4EC9-88CA-A99C8AAD2227}" dt="2021-05-02T03:50:09.606" v="14024" actId="1076"/>
          <ac:picMkLst>
            <pc:docMk/>
            <pc:sldMk cId="2424765682" sldId="275"/>
            <ac:picMk id="19" creationId="{3C81E39C-1CD3-472E-BE6B-6EEA55F98EAF}"/>
          </ac:picMkLst>
        </pc:picChg>
        <pc:picChg chg="mod">
          <ac:chgData name="NISHITANI Yuko" userId="d5c5fa15a9d87908" providerId="LiveId" clId="{0016E0DD-3FC3-4EC9-88CA-A99C8AAD2227}" dt="2021-05-02T03:48:23.172" v="13982" actId="1076"/>
          <ac:picMkLst>
            <pc:docMk/>
            <pc:sldMk cId="2424765682" sldId="275"/>
            <ac:picMk id="21" creationId="{AFBD7BEF-1DE6-48F5-BA4B-5B100094BB11}"/>
          </ac:picMkLst>
        </pc:picChg>
        <pc:picChg chg="add mod">
          <ac:chgData name="NISHITANI Yuko" userId="d5c5fa15a9d87908" providerId="LiveId" clId="{0016E0DD-3FC3-4EC9-88CA-A99C8AAD2227}" dt="2021-05-02T03:49:39.770" v="14018" actId="1076"/>
          <ac:picMkLst>
            <pc:docMk/>
            <pc:sldMk cId="2424765682" sldId="275"/>
            <ac:picMk id="23" creationId="{36D56272-3A88-4B82-90EA-2714BA3584CE}"/>
          </ac:picMkLst>
        </pc:picChg>
        <pc:picChg chg="mod">
          <ac:chgData name="NISHITANI Yuko" userId="d5c5fa15a9d87908" providerId="LiveId" clId="{0016E0DD-3FC3-4EC9-88CA-A99C8AAD2227}" dt="2021-05-02T03:49:56.881" v="14022" actId="1076"/>
          <ac:picMkLst>
            <pc:docMk/>
            <pc:sldMk cId="2424765682" sldId="275"/>
            <ac:picMk id="24" creationId="{3963FBDE-C972-495D-B97A-B4275AAC6635}"/>
          </ac:picMkLst>
        </pc:picChg>
        <pc:picChg chg="mod">
          <ac:chgData name="NISHITANI Yuko" userId="d5c5fa15a9d87908" providerId="LiveId" clId="{0016E0DD-3FC3-4EC9-88CA-A99C8AAD2227}" dt="2021-05-02T03:48:25.560" v="13983" actId="1076"/>
          <ac:picMkLst>
            <pc:docMk/>
            <pc:sldMk cId="2424765682" sldId="275"/>
            <ac:picMk id="26" creationId="{F73DC5C2-3237-431B-8A11-A10B7A304FEF}"/>
          </ac:picMkLst>
        </pc:picChg>
        <pc:picChg chg="mod">
          <ac:chgData name="NISHITANI Yuko" userId="d5c5fa15a9d87908" providerId="LiveId" clId="{0016E0DD-3FC3-4EC9-88CA-A99C8AAD2227}" dt="2021-05-02T03:48:27.885" v="13984" actId="1076"/>
          <ac:picMkLst>
            <pc:docMk/>
            <pc:sldMk cId="2424765682" sldId="275"/>
            <ac:picMk id="28" creationId="{6335110F-964D-4D61-A6C0-95CD139C0A42}"/>
          </ac:picMkLst>
        </pc:picChg>
        <pc:cxnChg chg="mod">
          <ac:chgData name="NISHITANI Yuko" userId="d5c5fa15a9d87908" providerId="LiveId" clId="{0016E0DD-3FC3-4EC9-88CA-A99C8AAD2227}" dt="2021-05-02T03:49:43.859" v="14019" actId="1076"/>
          <ac:cxnSpMkLst>
            <pc:docMk/>
            <pc:sldMk cId="2424765682" sldId="275"/>
            <ac:cxnSpMk id="30" creationId="{A2CB4905-0BAA-4802-8B8B-ACDA2F8A6B1D}"/>
          </ac:cxnSpMkLst>
        </pc:cxnChg>
        <pc:cxnChg chg="mod">
          <ac:chgData name="NISHITANI Yuko" userId="d5c5fa15a9d87908" providerId="LiveId" clId="{0016E0DD-3FC3-4EC9-88CA-A99C8AAD2227}" dt="2021-05-02T03:49:45.848" v="14020" actId="1076"/>
          <ac:cxnSpMkLst>
            <pc:docMk/>
            <pc:sldMk cId="2424765682" sldId="275"/>
            <ac:cxnSpMk id="31" creationId="{CEBA18C3-AC1E-4A31-BB29-9B2757042F2D}"/>
          </ac:cxnSpMkLst>
        </pc:cxnChg>
      </pc:sldChg>
      <pc:sldChg chg="addSp modSp mod ord">
        <pc:chgData name="NISHITANI Yuko" userId="d5c5fa15a9d87908" providerId="LiveId" clId="{0016E0DD-3FC3-4EC9-88CA-A99C8AAD2227}" dt="2021-05-02T03:51:39.052" v="14109" actId="20577"/>
        <pc:sldMkLst>
          <pc:docMk/>
          <pc:sldMk cId="3062325903" sldId="276"/>
        </pc:sldMkLst>
        <pc:spChg chg="mod">
          <ac:chgData name="NISHITANI Yuko" userId="d5c5fa15a9d87908" providerId="LiveId" clId="{0016E0DD-3FC3-4EC9-88CA-A99C8AAD2227}" dt="2021-05-02T03:51:39.052" v="14109" actId="20577"/>
          <ac:spMkLst>
            <pc:docMk/>
            <pc:sldMk cId="3062325903" sldId="276"/>
            <ac:spMk id="3" creationId="{CEE3EC5B-575D-49F6-BBF9-D9FE99583673}"/>
          </ac:spMkLst>
        </pc:spChg>
        <pc:spChg chg="add mod">
          <ac:chgData name="NISHITANI Yuko" userId="d5c5fa15a9d87908" providerId="LiveId" clId="{0016E0DD-3FC3-4EC9-88CA-A99C8AAD2227}" dt="2021-05-02T03:51:13.335" v="14062" actId="1076"/>
          <ac:spMkLst>
            <pc:docMk/>
            <pc:sldMk cId="3062325903" sldId="276"/>
            <ac:spMk id="5" creationId="{68AC09AC-3AAA-47D3-B4D6-04B00E58AF4B}"/>
          </ac:spMkLst>
        </pc:spChg>
        <pc:picChg chg="add mod">
          <ac:chgData name="NISHITANI Yuko" userId="d5c5fa15a9d87908" providerId="LiveId" clId="{0016E0DD-3FC3-4EC9-88CA-A99C8AAD2227}" dt="2021-05-02T03:51:10.054" v="14061" actId="1076"/>
          <ac:picMkLst>
            <pc:docMk/>
            <pc:sldMk cId="3062325903" sldId="276"/>
            <ac:picMk id="13" creationId="{4432D92D-B423-4DA1-A250-1EEC000DBD96}"/>
          </ac:picMkLst>
        </pc:picChg>
        <pc:picChg chg="add mod">
          <ac:chgData name="NISHITANI Yuko" userId="d5c5fa15a9d87908" providerId="LiveId" clId="{0016E0DD-3FC3-4EC9-88CA-A99C8AAD2227}" dt="2021-05-02T03:51:06.864" v="14060" actId="1076"/>
          <ac:picMkLst>
            <pc:docMk/>
            <pc:sldMk cId="3062325903" sldId="276"/>
            <ac:picMk id="14" creationId="{70541CDE-1608-466A-B529-9049FE2B3E4F}"/>
          </ac:picMkLst>
        </pc:picChg>
      </pc:sldChg>
      <pc:sldChg chg="addSp delSp modSp mod">
        <pc:chgData name="NISHITANI Yuko" userId="d5c5fa15a9d87908" providerId="LiveId" clId="{0016E0DD-3FC3-4EC9-88CA-A99C8AAD2227}" dt="2021-05-02T03:53:03.003" v="14126" actId="1076"/>
        <pc:sldMkLst>
          <pc:docMk/>
          <pc:sldMk cId="3220419687" sldId="277"/>
        </pc:sldMkLst>
        <pc:spChg chg="mod">
          <ac:chgData name="NISHITANI Yuko" userId="d5c5fa15a9d87908" providerId="LiveId" clId="{0016E0DD-3FC3-4EC9-88CA-A99C8AAD2227}" dt="2021-05-02T03:51:58.139" v="14113" actId="14100"/>
          <ac:spMkLst>
            <pc:docMk/>
            <pc:sldMk cId="3220419687" sldId="277"/>
            <ac:spMk id="3" creationId="{CEE3EC5B-575D-49F6-BBF9-D9FE99583673}"/>
          </ac:spMkLst>
        </pc:spChg>
        <pc:spChg chg="add mod">
          <ac:chgData name="NISHITANI Yuko" userId="d5c5fa15a9d87908" providerId="LiveId" clId="{0016E0DD-3FC3-4EC9-88CA-A99C8AAD2227}" dt="2021-05-02T03:52:06.842" v="14116" actId="1076"/>
          <ac:spMkLst>
            <pc:docMk/>
            <pc:sldMk cId="3220419687" sldId="277"/>
            <ac:spMk id="5" creationId="{B33C8D12-57B0-400B-8D6F-ACDBD0A1057A}"/>
          </ac:spMkLst>
        </pc:spChg>
        <pc:spChg chg="add mod">
          <ac:chgData name="NISHITANI Yuko" userId="d5c5fa15a9d87908" providerId="LiveId" clId="{0016E0DD-3FC3-4EC9-88CA-A99C8AAD2227}" dt="2021-05-02T03:53:03.003" v="14126" actId="1076"/>
          <ac:spMkLst>
            <pc:docMk/>
            <pc:sldMk cId="3220419687" sldId="277"/>
            <ac:spMk id="6" creationId="{58CF629C-21D2-4E9E-A0ED-94F5F518FC0D}"/>
          </ac:spMkLst>
        </pc:spChg>
        <pc:spChg chg="add mod">
          <ac:chgData name="NISHITANI Yuko" userId="d5c5fa15a9d87908" providerId="LiveId" clId="{0016E0DD-3FC3-4EC9-88CA-A99C8AAD2227}" dt="2021-05-02T03:52:55.787" v="14124" actId="1076"/>
          <ac:spMkLst>
            <pc:docMk/>
            <pc:sldMk cId="3220419687" sldId="277"/>
            <ac:spMk id="7" creationId="{9B106BB3-4CE6-4B43-9499-8E274EFB7273}"/>
          </ac:spMkLst>
        </pc:spChg>
        <pc:picChg chg="add mod">
          <ac:chgData name="NISHITANI Yuko" userId="d5c5fa15a9d87908" providerId="LiveId" clId="{0016E0DD-3FC3-4EC9-88CA-A99C8AAD2227}" dt="2021-05-02T03:52:48.087" v="14123" actId="1076"/>
          <ac:picMkLst>
            <pc:docMk/>
            <pc:sldMk cId="3220419687" sldId="277"/>
            <ac:picMk id="12" creationId="{ACD6E303-556D-4CE2-A579-8FC68B552B95}"/>
          </ac:picMkLst>
        </pc:picChg>
        <pc:picChg chg="add mod">
          <ac:chgData name="NISHITANI Yuko" userId="d5c5fa15a9d87908" providerId="LiveId" clId="{0016E0DD-3FC3-4EC9-88CA-A99C8AAD2227}" dt="2021-05-02T03:52:17.455" v="14117" actId="1076"/>
          <ac:picMkLst>
            <pc:docMk/>
            <pc:sldMk cId="3220419687" sldId="277"/>
            <ac:picMk id="14" creationId="{30E5B023-F9F3-4A28-B78B-818C111223F4}"/>
          </ac:picMkLst>
        </pc:picChg>
        <pc:picChg chg="add mod">
          <ac:chgData name="NISHITANI Yuko" userId="d5c5fa15a9d87908" providerId="LiveId" clId="{0016E0DD-3FC3-4EC9-88CA-A99C8AAD2227}" dt="2021-05-02T03:52:24.018" v="14119" actId="1076"/>
          <ac:picMkLst>
            <pc:docMk/>
            <pc:sldMk cId="3220419687" sldId="277"/>
            <ac:picMk id="16" creationId="{23E23785-47BA-4D86-A583-4392680E7588}"/>
          </ac:picMkLst>
        </pc:picChg>
        <pc:picChg chg="add del mod">
          <ac:chgData name="NISHITANI Yuko" userId="d5c5fa15a9d87908" providerId="LiveId" clId="{0016E0DD-3FC3-4EC9-88CA-A99C8AAD2227}" dt="2021-05-02T03:52:36.419" v="14122" actId="478"/>
          <ac:picMkLst>
            <pc:docMk/>
            <pc:sldMk cId="3220419687" sldId="277"/>
            <ac:picMk id="18" creationId="{247317BF-64AE-4989-AE96-4C8AD78D9CA0}"/>
          </ac:picMkLst>
        </pc:picChg>
      </pc:sldChg>
      <pc:sldChg chg="addSp delSp modSp add mod setBg delDesignElem">
        <pc:chgData name="NISHITANI Yuko" userId="d5c5fa15a9d87908" providerId="LiveId" clId="{0016E0DD-3FC3-4EC9-88CA-A99C8AAD2227}" dt="2021-05-02T03:54:17.695" v="14144" actId="20577"/>
        <pc:sldMkLst>
          <pc:docMk/>
          <pc:sldMk cId="1578284422" sldId="278"/>
        </pc:sldMkLst>
        <pc:spChg chg="mod">
          <ac:chgData name="NISHITANI Yuko" userId="d5c5fa15a9d87908" providerId="LiveId" clId="{0016E0DD-3FC3-4EC9-88CA-A99C8AAD2227}" dt="2021-04-30T12:48:32.812" v="10208" actId="14100"/>
          <ac:spMkLst>
            <pc:docMk/>
            <pc:sldMk cId="1578284422" sldId="278"/>
            <ac:spMk id="2" creationId="{BCB5E389-F8A1-4A15-B6C3-0CDAF73A6A26}"/>
          </ac:spMkLst>
        </pc:spChg>
        <pc:spChg chg="mod">
          <ac:chgData name="NISHITANI Yuko" userId="d5c5fa15a9d87908" providerId="LiveId" clId="{0016E0DD-3FC3-4EC9-88CA-A99C8AAD2227}" dt="2021-05-02T03:54:17.695" v="14144" actId="20577"/>
          <ac:spMkLst>
            <pc:docMk/>
            <pc:sldMk cId="1578284422" sldId="278"/>
            <ac:spMk id="3" creationId="{CEE3EC5B-575D-49F6-BBF9-D9FE99583673}"/>
          </ac:spMkLst>
        </pc:spChg>
        <pc:spChg chg="mod">
          <ac:chgData name="NISHITANI Yuko" userId="d5c5fa15a9d87908" providerId="LiveId" clId="{0016E0DD-3FC3-4EC9-88CA-A99C8AAD2227}" dt="2021-04-30T12:47:45.292" v="10201" actId="26606"/>
          <ac:spMkLst>
            <pc:docMk/>
            <pc:sldMk cId="1578284422" sldId="278"/>
            <ac:spMk id="4" creationId="{C3492B03-CE25-42DA-BEBC-EDD49DC917FA}"/>
          </ac:spMkLst>
        </pc:spChg>
        <pc:spChg chg="add mod">
          <ac:chgData name="NISHITANI Yuko" userId="d5c5fa15a9d87908" providerId="LiveId" clId="{0016E0DD-3FC3-4EC9-88CA-A99C8AAD2227}" dt="2021-05-02T03:53:48.276" v="14138" actId="1076"/>
          <ac:spMkLst>
            <pc:docMk/>
            <pc:sldMk cId="1578284422" sldId="278"/>
            <ac:spMk id="5" creationId="{2DD8503F-B3C4-405A-BE84-94E0DBCA8FB0}"/>
          </ac:spMkLst>
        </pc:spChg>
        <pc:spChg chg="del">
          <ac:chgData name="NISHITANI Yuko" userId="d5c5fa15a9d87908" providerId="LiveId" clId="{0016E0DD-3FC3-4EC9-88CA-A99C8AAD2227}" dt="2021-04-30T12:47:00.761" v="10131"/>
          <ac:spMkLst>
            <pc:docMk/>
            <pc:sldMk cId="1578284422" sldId="278"/>
            <ac:spMk id="8" creationId="{09588DA8-065E-4F6F-8EFD-43104AB2E0CF}"/>
          </ac:spMkLst>
        </pc:spChg>
        <pc:spChg chg="del">
          <ac:chgData name="NISHITANI Yuko" userId="d5c5fa15a9d87908" providerId="LiveId" clId="{0016E0DD-3FC3-4EC9-88CA-A99C8AAD2227}" dt="2021-04-30T12:47:00.761" v="10131"/>
          <ac:spMkLst>
            <pc:docMk/>
            <pc:sldMk cId="1578284422" sldId="278"/>
            <ac:spMk id="10" creationId="{C4285719-470E-454C-AF62-8323075F1F5B}"/>
          </ac:spMkLst>
        </pc:spChg>
        <pc:spChg chg="del">
          <ac:chgData name="NISHITANI Yuko" userId="d5c5fa15a9d87908" providerId="LiveId" clId="{0016E0DD-3FC3-4EC9-88CA-A99C8AAD2227}" dt="2021-04-30T12:47:00.761" v="10131"/>
          <ac:spMkLst>
            <pc:docMk/>
            <pc:sldMk cId="1578284422" sldId="278"/>
            <ac:spMk id="12" creationId="{CD9FE4EF-C4D8-49A0-B2FF-81D8DB7D8A24}"/>
          </ac:spMkLst>
        </pc:spChg>
        <pc:spChg chg="del">
          <ac:chgData name="NISHITANI Yuko" userId="d5c5fa15a9d87908" providerId="LiveId" clId="{0016E0DD-3FC3-4EC9-88CA-A99C8AAD2227}" dt="2021-04-30T12:49:04.632" v="10236" actId="478"/>
          <ac:spMkLst>
            <pc:docMk/>
            <pc:sldMk cId="1578284422" sldId="278"/>
            <ac:spMk id="13" creationId="{0B037433-E1C8-4CCC-90E0-49718A67AD4A}"/>
          </ac:spMkLst>
        </pc:spChg>
        <pc:spChg chg="del">
          <ac:chgData name="NISHITANI Yuko" userId="d5c5fa15a9d87908" providerId="LiveId" clId="{0016E0DD-3FC3-4EC9-88CA-A99C8AAD2227}" dt="2021-04-30T12:47:00.761" v="10131"/>
          <ac:spMkLst>
            <pc:docMk/>
            <pc:sldMk cId="1578284422" sldId="278"/>
            <ac:spMk id="14" creationId="{4300840D-0A0B-4512-BACA-B439D5B9C57C}"/>
          </ac:spMkLst>
        </pc:spChg>
        <pc:spChg chg="del">
          <ac:chgData name="NISHITANI Yuko" userId="d5c5fa15a9d87908" providerId="LiveId" clId="{0016E0DD-3FC3-4EC9-88CA-A99C8AAD2227}" dt="2021-04-30T12:49:10.388" v="10238" actId="478"/>
          <ac:spMkLst>
            <pc:docMk/>
            <pc:sldMk cId="1578284422" sldId="278"/>
            <ac:spMk id="15" creationId="{11A95CAE-8480-4BF3-B2C0-AF1798A09835}"/>
          </ac:spMkLst>
        </pc:spChg>
        <pc:spChg chg="del">
          <ac:chgData name="NISHITANI Yuko" userId="d5c5fa15a9d87908" providerId="LiveId" clId="{0016E0DD-3FC3-4EC9-88CA-A99C8AAD2227}" dt="2021-04-30T12:47:00.761" v="10131"/>
          <ac:spMkLst>
            <pc:docMk/>
            <pc:sldMk cId="1578284422" sldId="278"/>
            <ac:spMk id="16" creationId="{D2B78728-A580-49A7-84F9-6EF6F583ADE0}"/>
          </ac:spMkLst>
        </pc:spChg>
        <pc:spChg chg="add">
          <ac:chgData name="NISHITANI Yuko" userId="d5c5fa15a9d87908" providerId="LiveId" clId="{0016E0DD-3FC3-4EC9-88CA-A99C8AAD2227}" dt="2021-04-30T12:47:45.292" v="10201" actId="26606"/>
          <ac:spMkLst>
            <pc:docMk/>
            <pc:sldMk cId="1578284422" sldId="278"/>
            <ac:spMk id="17" creationId="{09588DA8-065E-4F6F-8EFD-43104AB2E0CF}"/>
          </ac:spMkLst>
        </pc:spChg>
        <pc:spChg chg="del">
          <ac:chgData name="NISHITANI Yuko" userId="d5c5fa15a9d87908" providerId="LiveId" clId="{0016E0DD-3FC3-4EC9-88CA-A99C8AAD2227}" dt="2021-04-30T12:47:00.761" v="10131"/>
          <ac:spMkLst>
            <pc:docMk/>
            <pc:sldMk cId="1578284422" sldId="278"/>
            <ac:spMk id="18" creationId="{38FAA1A1-D861-433F-88FA-1E9D6FD31D11}"/>
          </ac:spMkLst>
        </pc:spChg>
        <pc:spChg chg="del">
          <ac:chgData name="NISHITANI Yuko" userId="d5c5fa15a9d87908" providerId="LiveId" clId="{0016E0DD-3FC3-4EC9-88CA-A99C8AAD2227}" dt="2021-04-30T12:47:00.761" v="10131"/>
          <ac:spMkLst>
            <pc:docMk/>
            <pc:sldMk cId="1578284422" sldId="278"/>
            <ac:spMk id="20" creationId="{8D71EDA1-87BF-4D5D-AB79-F346FD19278A}"/>
          </ac:spMkLst>
        </pc:spChg>
        <pc:spChg chg="add">
          <ac:chgData name="NISHITANI Yuko" userId="d5c5fa15a9d87908" providerId="LiveId" clId="{0016E0DD-3FC3-4EC9-88CA-A99C8AAD2227}" dt="2021-04-30T12:47:45.292" v="10201" actId="26606"/>
          <ac:spMkLst>
            <pc:docMk/>
            <pc:sldMk cId="1578284422" sldId="278"/>
            <ac:spMk id="22" creationId="{C4285719-470E-454C-AF62-8323075F1F5B}"/>
          </ac:spMkLst>
        </pc:spChg>
        <pc:spChg chg="add mod">
          <ac:chgData name="NISHITANI Yuko" userId="d5c5fa15a9d87908" providerId="LiveId" clId="{0016E0DD-3FC3-4EC9-88CA-A99C8AAD2227}" dt="2021-05-02T03:53:44.737" v="14137" actId="1076"/>
          <ac:spMkLst>
            <pc:docMk/>
            <pc:sldMk cId="1578284422" sldId="278"/>
            <ac:spMk id="23" creationId="{B6A39908-7712-4D0A-BF2A-E04B531937B1}"/>
          </ac:spMkLst>
        </pc:spChg>
        <pc:spChg chg="add">
          <ac:chgData name="NISHITANI Yuko" userId="d5c5fa15a9d87908" providerId="LiveId" clId="{0016E0DD-3FC3-4EC9-88CA-A99C8AAD2227}" dt="2021-04-30T12:47:45.292" v="10201" actId="26606"/>
          <ac:spMkLst>
            <pc:docMk/>
            <pc:sldMk cId="1578284422" sldId="278"/>
            <ac:spMk id="24" creationId="{CD9FE4EF-C4D8-49A0-B2FF-81D8DB7D8A24}"/>
          </ac:spMkLst>
        </pc:spChg>
        <pc:spChg chg="add">
          <ac:chgData name="NISHITANI Yuko" userId="d5c5fa15a9d87908" providerId="LiveId" clId="{0016E0DD-3FC3-4EC9-88CA-A99C8AAD2227}" dt="2021-04-30T12:47:45.292" v="10201" actId="26606"/>
          <ac:spMkLst>
            <pc:docMk/>
            <pc:sldMk cId="1578284422" sldId="278"/>
            <ac:spMk id="26" creationId="{4300840D-0A0B-4512-BACA-B439D5B9C57C}"/>
          </ac:spMkLst>
        </pc:spChg>
        <pc:spChg chg="add">
          <ac:chgData name="NISHITANI Yuko" userId="d5c5fa15a9d87908" providerId="LiveId" clId="{0016E0DD-3FC3-4EC9-88CA-A99C8AAD2227}" dt="2021-04-30T12:47:45.292" v="10201" actId="26606"/>
          <ac:spMkLst>
            <pc:docMk/>
            <pc:sldMk cId="1578284422" sldId="278"/>
            <ac:spMk id="28" creationId="{D2B78728-A580-49A7-84F9-6EF6F583ADE0}"/>
          </ac:spMkLst>
        </pc:spChg>
        <pc:spChg chg="add">
          <ac:chgData name="NISHITANI Yuko" userId="d5c5fa15a9d87908" providerId="LiveId" clId="{0016E0DD-3FC3-4EC9-88CA-A99C8AAD2227}" dt="2021-04-30T12:47:45.292" v="10201" actId="26606"/>
          <ac:spMkLst>
            <pc:docMk/>
            <pc:sldMk cId="1578284422" sldId="278"/>
            <ac:spMk id="30" creationId="{38FAA1A1-D861-433F-88FA-1E9D6FD31D11}"/>
          </ac:spMkLst>
        </pc:spChg>
        <pc:spChg chg="add">
          <ac:chgData name="NISHITANI Yuko" userId="d5c5fa15a9d87908" providerId="LiveId" clId="{0016E0DD-3FC3-4EC9-88CA-A99C8AAD2227}" dt="2021-04-30T12:47:45.292" v="10201" actId="26606"/>
          <ac:spMkLst>
            <pc:docMk/>
            <pc:sldMk cId="1578284422" sldId="278"/>
            <ac:spMk id="32" creationId="{8D71EDA1-87BF-4D5D-AB79-F346FD19278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B043E-4E41-4A16-88F6-A5BB35FB47CE}" type="datetimeFigureOut">
              <a:rPr kumimoji="1" lang="ja-JP" altLang="en-US" smtClean="0"/>
              <a:t>2021/5/1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E9CC2-D5C5-4180-A0D7-04DD593A73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9602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86A990-AE4F-4988-A4D0-F86ECD404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7EAEF66-EC12-4132-A934-A439D9AF7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0E1F9F-59DE-453B-8C92-5AE25BE49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1589055-6D7C-415D-879B-CB3B96ADEFD0}" type="datetime1">
              <a:rPr lang="en-US" altLang="ja-JP" smtClean="0"/>
              <a:t>5/1/2021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3B06084-6250-4234-8C51-641F89663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24B36E-370D-4816-A316-717BDC5B8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8398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D7253-C3CB-4C86-A939-A326F1C8F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EA12ACC-76DC-4FBD-8B48-3D7D41E65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702BE2-D327-4E2E-A544-AFF6AA125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930502C-6D3A-4BDC-8025-F6D5281332DD}" type="datetime1">
              <a:rPr lang="en-US" altLang="ja-JP" smtClean="0"/>
              <a:t>5/1/2021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CEAAE1-A44D-478B-81FF-BE386DC2F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BD5A1D-4467-4A22-98C9-8CCAA110A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3051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335B38F-9AF2-4708-B1CF-4623A57F1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8629D31-CF76-40BF-9346-5EC09AC85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CD05697-E8D3-4EF6-8BE6-BFC495EEA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C09055F-F7E0-4902-8128-C9501CE3D3AB}" type="datetime1">
              <a:rPr lang="en-US" altLang="ja-JP" smtClean="0"/>
              <a:t>5/1/2021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8D10AC-D2B3-4D5F-9380-C4C2EC1C8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E34089-16D9-47CF-AA7A-950A0CCB5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3602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50B546-D64D-46D5-9B6E-4E6D701A0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335A25-3BFE-427F-814A-E8D6BCB97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E17385-C7CD-4FFA-A7B5-6336A46F6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4AACB4A-4022-40DB-81E4-3E186634E947}" type="datetime1">
              <a:rPr lang="en-US" altLang="ja-JP" smtClean="0"/>
              <a:t>5/1/2021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796809-35FA-44D8-A2D7-76806FEC0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A00E8EE-9DE0-4F7E-82FF-BE9C71F7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1667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79C57-45DD-4944-80D4-4DAC8458E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0AB9148-3D3D-4731-B400-0F4B46DF8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520740-98FB-4D0B-BA4C-9E0C138CF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DA90E4C-C30B-4A66-BACE-BBB350295123}" type="datetime1">
              <a:rPr lang="en-US" altLang="ja-JP" smtClean="0"/>
              <a:t>5/1/2021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EB60A4-9F7E-4575-BB6D-14423141C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DEBAE8-84CF-420A-9A94-50304629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01372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454DEF-A9B4-47A7-8463-BCBF5C66E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DD7C81-DBD0-4EFA-BDEA-387D167ED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BF652DF-6BA7-4B75-9B03-C4031B2BC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D7A27A5-862C-40E0-A222-911EF03DB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9D2AA8F-EA35-4DC3-AAEF-6D1CD435BB27}" type="datetime1">
              <a:rPr lang="en-US" altLang="ja-JP" smtClean="0"/>
              <a:t>5/1/2021</a:t>
            </a:fld>
            <a:endParaRPr 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9A0FE64-C756-4644-9259-F1B7C1454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B97E2B6-B911-4724-ACFF-CF6C737EC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4832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12DA0A-92ED-434B-8515-168AB1BB5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F1E11BE-653A-447E-9B27-70450081C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8371067-38D2-498D-893A-D4968140F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3424B0D-5193-4C8C-8656-C059D887E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2525F29-4016-4E04-93D0-462EB40717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9D52084-025B-482C-8AEE-BEC0D4DCC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DD59883-5B54-4B55-A5B8-B9558392601F}" type="datetime1">
              <a:rPr lang="en-US" altLang="ja-JP" smtClean="0"/>
              <a:t>5/1/2021</a:t>
            </a:fld>
            <a:endParaRPr lang="en-US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A7F13FF-3936-44BF-81F5-EAC67929C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E45B2D1-DF48-464E-8E62-F175EC8D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4933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DA0149-F239-4A86-9C14-C5BC853B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1F5B7F9-C60A-4081-A44C-4CEA73980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70551DE-4F86-4E90-8B2C-83770A8BDBAB}" type="datetime1">
              <a:rPr lang="en-US" altLang="ja-JP" smtClean="0"/>
              <a:t>5/1/2021</a:t>
            </a:fld>
            <a:endParaRPr 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D8BBB7F-2E99-4F65-A5D0-71CFE2ED5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734427D-63E8-4D2F-9733-F3E715A04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9936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1D74030-0A5A-4586-AC28-9571C7255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B5DECFE-EAAF-440C-BC63-72A21A9E0478}" type="datetime1">
              <a:rPr lang="en-US" altLang="ja-JP" smtClean="0"/>
              <a:t>5/1/2021</a:t>
            </a:fld>
            <a:endParaRPr 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55BCA89-9A49-44A7-BABE-8DF70B7D2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781D3B-627C-4AA6-8BB7-F03039574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132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EBA520-546C-48D7-88D0-EFB11DC3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82B751-CC0B-4791-962E-92142253B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514E87A-EEEC-4654-92FA-87AFE98CF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61D6AD0-E7A4-4CF4-9B37-CC3880298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1FCA5B5-9CD5-4641-9CAC-CF9688013C63}" type="datetime1">
              <a:rPr lang="en-US" altLang="ja-JP" smtClean="0"/>
              <a:t>5/1/2021</a:t>
            </a:fld>
            <a:endParaRPr 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F173C6-BD0E-465B-9102-BA24A35E0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D028D6B-CC8E-4EAF-BD41-16DDCEE00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0959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92AA70-0613-4971-804C-A826B9FF6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79C2B3C-F943-47B0-83C1-5849082D9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1F69046-2EBB-45B3-B05D-15D390019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F876A2B-9168-4337-8AF2-B53C605F3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E510B9-B00F-4A62-BAAB-85F40BCBEFB9}" type="datetime1">
              <a:rPr lang="en-US" altLang="ja-JP" smtClean="0"/>
              <a:t>5/1/2021</a:t>
            </a:fld>
            <a:endParaRPr 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AB96AAD-67E8-4DE3-8A5D-AE3C8815E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34E11B4-A2BA-43EF-892E-573EF34BA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4841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E742992-FB28-4257-B5AA-750413777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2A0F801-9D54-41DE-9326-EF0C8A932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962CD5-3457-4910-B631-E5BEE0AF26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1415CC00-36F6-4D76-B866-ED8685A53585}" type="datetime1">
              <a:rPr lang="en-US" altLang="ja-JP" smtClean="0"/>
              <a:t>5/1/2021</a:t>
            </a:fld>
            <a:endParaRPr 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B90DAD-CA9A-444F-B3BA-7C193D225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4B835C-C8B9-4D1E-96C6-178015A75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4754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0AE394F-AFF1-4485-AF1F-7387A2F04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黄色のヒマワリのマクロ ショット">
            <a:extLst>
              <a:ext uri="{FF2B5EF4-FFF2-40B4-BE49-F238E27FC236}">
                <a16:creationId xmlns:a16="http://schemas.microsoft.com/office/drawing/2014/main" id="{7F8AEB74-4716-4120-BD9E-50699ADC4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rgbClr val="000000">
                  <a:alpha val="30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CEA05E2-6C9D-49E1-9D63-990FC65F7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33" y="554845"/>
            <a:ext cx="10656891" cy="3902673"/>
          </a:xfrm>
        </p:spPr>
        <p:txBody>
          <a:bodyPr anchor="t">
            <a:normAutofit/>
          </a:bodyPr>
          <a:lstStyle/>
          <a:p>
            <a:pPr algn="l"/>
            <a:r>
              <a:rPr lang="en-US" altLang="ja-JP" sz="2000" dirty="0">
                <a:solidFill>
                  <a:srgbClr val="FFFFFF"/>
                </a:solidFill>
                <a:latin typeface="+mn-ea"/>
                <a:ea typeface="+mn-ea"/>
              </a:rPr>
              <a:t>32</a:t>
            </a:r>
            <a:r>
              <a:rPr lang="en-US" altLang="ja-JP" sz="2000" baseline="30000" dirty="0">
                <a:solidFill>
                  <a:srgbClr val="FFFFFF"/>
                </a:solidFill>
                <a:latin typeface="+mn-ea"/>
                <a:ea typeface="+mn-ea"/>
              </a:rPr>
              <a:t>e</a:t>
            </a:r>
            <a:r>
              <a:rPr lang="en-US" altLang="ja-JP" sz="2000" dirty="0">
                <a:solidFill>
                  <a:srgbClr val="FFFFFF"/>
                </a:solidFill>
                <a:latin typeface="+mn-ea"/>
                <a:ea typeface="+mn-ea"/>
              </a:rPr>
              <a:t> </a:t>
            </a:r>
            <a:r>
              <a:rPr lang="en-US" altLang="ja-JP" sz="2000" dirty="0" err="1">
                <a:solidFill>
                  <a:srgbClr val="FFFFFF"/>
                </a:solidFill>
                <a:latin typeface="+mn-ea"/>
                <a:ea typeface="+mn-ea"/>
              </a:rPr>
              <a:t>Journée</a:t>
            </a:r>
            <a:r>
              <a:rPr lang="en-US" altLang="ja-JP" sz="2000" dirty="0">
                <a:solidFill>
                  <a:srgbClr val="FFFFFF"/>
                </a:solidFill>
                <a:latin typeface="+mn-ea"/>
                <a:ea typeface="+mn-ea"/>
              </a:rPr>
              <a:t> DIP – ISDC (4 &amp; 7 May 2021)</a:t>
            </a:r>
            <a:br>
              <a:rPr lang="en-US" altLang="ja-JP" sz="2000" dirty="0">
                <a:solidFill>
                  <a:srgbClr val="FFFFFF"/>
                </a:solidFill>
                <a:latin typeface="+mn-ea"/>
                <a:ea typeface="+mn-ea"/>
              </a:rPr>
            </a:br>
            <a:r>
              <a:rPr lang="en-US" altLang="ja-JP" sz="2000" dirty="0">
                <a:solidFill>
                  <a:srgbClr val="FFFFFF"/>
                </a:solidFill>
                <a:latin typeface="+mn-ea"/>
                <a:ea typeface="+mn-ea"/>
              </a:rPr>
              <a:t>New Developments in Private International Law in East Asia</a:t>
            </a:r>
            <a:br>
              <a:rPr lang="en-US" altLang="ja-JP" sz="2000" dirty="0">
                <a:solidFill>
                  <a:srgbClr val="FFFFFF"/>
                </a:solidFill>
                <a:latin typeface="+mn-ea"/>
                <a:ea typeface="+mn-ea"/>
              </a:rPr>
            </a:br>
            <a:br>
              <a:rPr lang="en-US" altLang="ja-JP" sz="2400" b="1" dirty="0">
                <a:solidFill>
                  <a:srgbClr val="FFFFFF"/>
                </a:solidFill>
                <a:latin typeface="+mn-ea"/>
                <a:ea typeface="+mn-ea"/>
              </a:rPr>
            </a:br>
            <a:r>
              <a:rPr lang="en-US" altLang="ja-JP" sz="5200" b="1" dirty="0">
                <a:solidFill>
                  <a:srgbClr val="FFFFFF"/>
                </a:solidFill>
                <a:latin typeface="+mn-ea"/>
                <a:ea typeface="+mn-ea"/>
              </a:rPr>
              <a:t>New </a:t>
            </a:r>
            <a:r>
              <a:rPr kumimoji="1" lang="en-US" altLang="ja-JP" sz="5200" b="1" dirty="0">
                <a:solidFill>
                  <a:srgbClr val="FFFFFF"/>
                </a:solidFill>
                <a:latin typeface="+mn-ea"/>
                <a:ea typeface="+mn-ea"/>
              </a:rPr>
              <a:t>Developments of Private International Law in Japan</a:t>
            </a:r>
            <a:endParaRPr kumimoji="1" lang="ja-JP" altLang="en-US" sz="5200" b="1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047" y="4704862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rgbClr val="000000">
                  <a:alpha val="30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6310B2E-499E-443C-AB9A-C1D50EFE2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523" y="4718033"/>
            <a:ext cx="10678296" cy="1175039"/>
          </a:xfrm>
        </p:spPr>
        <p:txBody>
          <a:bodyPr anchor="b">
            <a:normAutofit/>
          </a:bodyPr>
          <a:lstStyle/>
          <a:p>
            <a:pPr algn="l"/>
            <a:r>
              <a:rPr kumimoji="1" lang="en-US" altLang="ja-JP" b="1" dirty="0">
                <a:solidFill>
                  <a:srgbClr val="FFFFFF"/>
                </a:solidFill>
              </a:rPr>
              <a:t>Yuko </a:t>
            </a:r>
            <a:r>
              <a:rPr kumimoji="1" lang="en-US" altLang="ja-JP" b="1" dirty="0" err="1">
                <a:solidFill>
                  <a:srgbClr val="FFFFFF"/>
                </a:solidFill>
              </a:rPr>
              <a:t>Nishitani</a:t>
            </a:r>
            <a:r>
              <a:rPr kumimoji="1" lang="en-US" altLang="ja-JP" dirty="0">
                <a:solidFill>
                  <a:srgbClr val="FFFFFF"/>
                </a:solidFill>
              </a:rPr>
              <a:t> </a:t>
            </a:r>
          </a:p>
          <a:p>
            <a:pPr algn="l"/>
            <a:r>
              <a:rPr kumimoji="1" lang="en-US" altLang="ja-JP" dirty="0">
                <a:solidFill>
                  <a:srgbClr val="FFFFFF"/>
                </a:solidFill>
              </a:rPr>
              <a:t>(Professor at Kyoto University, Japan)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AFEA74B-9F7A-4DB8-BDAA-87F258DA8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1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465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2EAAE5-2562-4090-849E-6D93FCF4A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586855"/>
            <a:ext cx="3666872" cy="2961017"/>
          </a:xfrm>
        </p:spPr>
        <p:txBody>
          <a:bodyPr anchor="b">
            <a:normAutofit/>
          </a:bodyPr>
          <a:lstStyle/>
          <a:p>
            <a:r>
              <a:rPr kumimoji="1" lang="en-US" altLang="ja-JP" sz="3600" b="1" dirty="0">
                <a:solidFill>
                  <a:srgbClr val="FFFFFF"/>
                </a:solidFill>
              </a:rPr>
              <a:t>II. Regionalization</a:t>
            </a:r>
            <a:endParaRPr kumimoji="1" lang="ja-JP" altLang="en-US" sz="3600" b="1" dirty="0">
              <a:solidFill>
                <a:srgbClr val="FFFFFF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E0765F-1724-4CF6-99E2-87A5F1222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6952" y="586855"/>
            <a:ext cx="7644257" cy="6281282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ja-JP" sz="2600" b="1" dirty="0"/>
              <a:t>2. Non-Recognition of State/Government</a:t>
            </a:r>
            <a:endParaRPr lang="en-US" altLang="ja-JP" sz="2400" b="1" dirty="0"/>
          </a:p>
          <a:p>
            <a:r>
              <a:rPr lang="en-US" altLang="ja-JP" sz="2000" dirty="0"/>
              <a:t>People’s Republic of China</a:t>
            </a:r>
          </a:p>
          <a:p>
            <a:r>
              <a:rPr lang="en-US" altLang="ja-JP" sz="2000" u="sng" dirty="0"/>
              <a:t>Republic of China (Taiwan)</a:t>
            </a:r>
          </a:p>
          <a:p>
            <a:endParaRPr lang="en-US" altLang="ja-JP" sz="2000" dirty="0"/>
          </a:p>
          <a:p>
            <a:r>
              <a:rPr lang="en-US" altLang="ja-JP" sz="2000" dirty="0"/>
              <a:t>Republic of Korea</a:t>
            </a:r>
          </a:p>
          <a:p>
            <a:r>
              <a:rPr lang="en-US" altLang="ja-JP" sz="2000" u="sng" dirty="0"/>
              <a:t>Democratic People’s Republic of Korea (North Korea)</a:t>
            </a:r>
          </a:p>
          <a:p>
            <a:endParaRPr lang="en-US" altLang="ja-JP" sz="2000" u="sng" dirty="0"/>
          </a:p>
          <a:p>
            <a:endParaRPr lang="en-US" altLang="ja-JP" sz="2000" u="sng" dirty="0"/>
          </a:p>
          <a:p>
            <a:pPr marL="457200" indent="-457200">
              <a:buAutoNum type="arabicParenBoth"/>
            </a:pPr>
            <a:r>
              <a:rPr lang="en-US" altLang="ja-JP" sz="2000" b="1" dirty="0"/>
              <a:t>Applicable Law: Qualify </a:t>
            </a:r>
            <a:r>
              <a:rPr lang="ja-JP" altLang="en-US" sz="2000" b="1" dirty="0"/>
              <a:t>→ </a:t>
            </a:r>
            <a:r>
              <a:rPr lang="en-US" altLang="ja-JP" sz="2000" b="1" dirty="0"/>
              <a:t>National Law of Koreans?</a:t>
            </a:r>
          </a:p>
          <a:p>
            <a:pPr marL="357188" indent="0">
              <a:buNone/>
            </a:pPr>
            <a:r>
              <a:rPr lang="en-US" altLang="ja-JP" sz="2000" dirty="0"/>
              <a:t> </a:t>
            </a:r>
            <a:r>
              <a:rPr lang="en-US" altLang="ja-JP" sz="2000" u="sng" dirty="0"/>
              <a:t>Double Nationality or Multi-unit State</a:t>
            </a:r>
          </a:p>
          <a:p>
            <a:pPr marL="357188" indent="0">
              <a:buNone/>
            </a:pPr>
            <a:r>
              <a:rPr lang="en-US" altLang="ja-JP" sz="2000" dirty="0"/>
              <a:t> </a:t>
            </a:r>
            <a:r>
              <a:rPr lang="ja-JP" altLang="en-US" sz="2000" dirty="0"/>
              <a:t>→ </a:t>
            </a:r>
            <a:r>
              <a:rPr lang="en-US" altLang="ja-JP" sz="2000" dirty="0"/>
              <a:t>Closest Connection + Sense of Belonging </a:t>
            </a:r>
          </a:p>
          <a:p>
            <a:pPr marL="357188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en-US" altLang="ja-JP" sz="2000" b="1" dirty="0"/>
              <a:t>(2) Copyright Protection for North Korea? (denied)</a:t>
            </a:r>
          </a:p>
          <a:p>
            <a:pPr marL="0" indent="0">
              <a:buNone/>
            </a:pPr>
            <a:r>
              <a:rPr lang="en-US" altLang="ja-JP" sz="2000" dirty="0"/>
              <a:t>      </a:t>
            </a:r>
            <a:r>
              <a:rPr lang="en-US" altLang="ja-JP" sz="2000" u="sng" dirty="0"/>
              <a:t>Supreme Court of Japan, 8 December 2011</a:t>
            </a:r>
          </a:p>
          <a:p>
            <a:pPr marL="0" indent="0">
              <a:buNone/>
            </a:pPr>
            <a:r>
              <a:rPr lang="en-US" altLang="ja-JP" sz="2000" dirty="0"/>
              <a:t>      </a:t>
            </a:r>
            <a:r>
              <a:rPr lang="en-US" altLang="ja-JP" sz="2000" b="1" dirty="0">
                <a:solidFill>
                  <a:schemeClr val="accent1">
                    <a:lumMod val="75000"/>
                  </a:schemeClr>
                </a:solidFill>
              </a:rPr>
              <a:t>North Korean authority</a:t>
            </a:r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</a:rPr>
              <a:t> 	        </a:t>
            </a:r>
            <a:r>
              <a:rPr lang="en-US" altLang="ja-JP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ja-JP" sz="2000" b="1" dirty="0">
                <a:solidFill>
                  <a:schemeClr val="accent4">
                    <a:lumMod val="75000"/>
                  </a:schemeClr>
                </a:solidFill>
              </a:rPr>
              <a:t>Japanese TV company</a:t>
            </a:r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en-US" altLang="ja-JP" sz="2000" b="1" dirty="0">
                <a:solidFill>
                  <a:schemeClr val="accent1">
                    <a:lumMod val="75000"/>
                  </a:schemeClr>
                </a:solidFill>
              </a:rPr>
              <a:t>Licensed Japanese company</a:t>
            </a:r>
          </a:p>
          <a:p>
            <a:pPr marL="0" indent="0" defTabSz="449263">
              <a:buNone/>
            </a:pPr>
            <a:r>
              <a:rPr lang="en-US" altLang="ja-JP" sz="2000" dirty="0"/>
              <a:t>    - 	Membership of Japan at the Berne Convention since 24 April 1975; 	North Korea since 28 April 2003</a:t>
            </a:r>
          </a:p>
          <a:p>
            <a:pPr marL="0" indent="0" defTabSz="449263">
              <a:buNone/>
            </a:pPr>
            <a:r>
              <a:rPr lang="en-US" altLang="ja-JP" sz="2000" dirty="0"/>
              <a:t>    - 	Treaty obligations only for universal obligations under general 			international law; not applicable to the Berne Convention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757BF73-EE94-424E-89BB-91C9A2BD8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B1E4CB7-CB13-4810-BF18-BE31AFC64F93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39E1B9DF-1FE6-442D-8A71-872BE3A4F6BA}"/>
              </a:ext>
            </a:extLst>
          </p:cNvPr>
          <p:cNvSpPr/>
          <p:nvPr/>
        </p:nvSpPr>
        <p:spPr>
          <a:xfrm rot="5400000">
            <a:off x="5084739" y="2674517"/>
            <a:ext cx="720000" cy="50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AFBD7BEF-1DE6-48F5-BA4B-5B100094B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252" y="1002914"/>
            <a:ext cx="540000" cy="358883"/>
          </a:xfrm>
          <a:prstGeom prst="rect">
            <a:avLst/>
          </a:prstGeom>
        </p:spPr>
      </p:pic>
      <p:pic>
        <p:nvPicPr>
          <p:cNvPr id="24" name="図 23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3963FBDE-C972-495D-B97A-B4275AAC6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252" y="1457128"/>
            <a:ext cx="540000" cy="359910"/>
          </a:xfrm>
          <a:prstGeom prst="rect">
            <a:avLst/>
          </a:prstGeom>
        </p:spPr>
      </p:pic>
      <p:pic>
        <p:nvPicPr>
          <p:cNvPr id="26" name="図 25" descr="ロゴ, 会社名&#10;&#10;自動的に生成された説明">
            <a:extLst>
              <a:ext uri="{FF2B5EF4-FFF2-40B4-BE49-F238E27FC236}">
                <a16:creationId xmlns:a16="http://schemas.microsoft.com/office/drawing/2014/main" id="{F73DC5C2-3237-431B-8A11-A10B7A304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140" y="1859676"/>
            <a:ext cx="576000" cy="384585"/>
          </a:xfrm>
          <a:prstGeom prst="rect">
            <a:avLst/>
          </a:prstGeom>
        </p:spPr>
      </p:pic>
      <p:pic>
        <p:nvPicPr>
          <p:cNvPr id="28" name="図 27" descr="アプリケーション&#10;&#10;中程度の精度で自動的に生成された説明">
            <a:extLst>
              <a:ext uri="{FF2B5EF4-FFF2-40B4-BE49-F238E27FC236}">
                <a16:creationId xmlns:a16="http://schemas.microsoft.com/office/drawing/2014/main" id="{6335110F-964D-4D61-A6C0-95CD139C0A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667" y="2237894"/>
            <a:ext cx="540000" cy="358883"/>
          </a:xfrm>
          <a:prstGeom prst="rect">
            <a:avLst/>
          </a:prstGeom>
        </p:spPr>
      </p:pic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A2CB4905-0BAA-4802-8B8B-ACDA2F8A6B1D}"/>
              </a:ext>
            </a:extLst>
          </p:cNvPr>
          <p:cNvCxnSpPr/>
          <p:nvPr/>
        </p:nvCxnSpPr>
        <p:spPr>
          <a:xfrm>
            <a:off x="7201191" y="5192153"/>
            <a:ext cx="12960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CEBA18C3-AC1E-4A31-BB29-9B2757042F2D}"/>
              </a:ext>
            </a:extLst>
          </p:cNvPr>
          <p:cNvCxnSpPr>
            <a:cxnSpLocks/>
          </p:cNvCxnSpPr>
          <p:nvPr/>
        </p:nvCxnSpPr>
        <p:spPr>
          <a:xfrm rot="5400000">
            <a:off x="7993191" y="5083607"/>
            <a:ext cx="288000" cy="72000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図 18" descr="アプリケーション&#10;&#10;中程度の精度で自動的に生成された説明">
            <a:extLst>
              <a:ext uri="{FF2B5EF4-FFF2-40B4-BE49-F238E27FC236}">
                <a16:creationId xmlns:a16="http://schemas.microsoft.com/office/drawing/2014/main" id="{3C81E39C-1CD3-472E-BE6B-6EEA55F98E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614" y="5012711"/>
            <a:ext cx="540000" cy="358883"/>
          </a:xfrm>
          <a:prstGeom prst="rect">
            <a:avLst/>
          </a:prstGeom>
        </p:spPr>
      </p:pic>
      <p:pic>
        <p:nvPicPr>
          <p:cNvPr id="8" name="図 7" descr="バブル チャート が含まれている画像&#10;&#10;自動的に生成された説明">
            <a:extLst>
              <a:ext uri="{FF2B5EF4-FFF2-40B4-BE49-F238E27FC236}">
                <a16:creationId xmlns:a16="http://schemas.microsoft.com/office/drawing/2014/main" id="{B4C0727E-20B1-482F-A6BE-F04CD81349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634" y="5407607"/>
            <a:ext cx="540980" cy="360000"/>
          </a:xfrm>
          <a:prstGeom prst="rect">
            <a:avLst/>
          </a:prstGeom>
        </p:spPr>
      </p:pic>
      <p:pic>
        <p:nvPicPr>
          <p:cNvPr id="23" name="図 22" descr="バブル チャート が含まれている画像&#10;&#10;自動的に生成された説明">
            <a:extLst>
              <a:ext uri="{FF2B5EF4-FFF2-40B4-BE49-F238E27FC236}">
                <a16:creationId xmlns:a16="http://schemas.microsoft.com/office/drawing/2014/main" id="{36D56272-3A88-4B82-90EA-2714BA3584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151" y="4903607"/>
            <a:ext cx="54098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65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CB5E389-F8A1-4A15-B6C3-0CDAF73A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3" y="586855"/>
            <a:ext cx="3571789" cy="2988449"/>
          </a:xfrm>
        </p:spPr>
        <p:txBody>
          <a:bodyPr anchor="b">
            <a:normAutofit/>
          </a:bodyPr>
          <a:lstStyle/>
          <a:p>
            <a:r>
              <a:rPr lang="en-US" altLang="ja-JP" sz="3600" b="1" dirty="0">
                <a:solidFill>
                  <a:srgbClr val="FFFFFF"/>
                </a:solidFill>
              </a:rPr>
              <a:t>II. Regionalization</a:t>
            </a:r>
            <a:endParaRPr kumimoji="1" lang="ja-JP" altLang="en-US" sz="3700" b="1" dirty="0">
              <a:solidFill>
                <a:srgbClr val="FFFFFF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E3EC5B-575D-49F6-BBF9-D9FE99583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5577" y="822960"/>
            <a:ext cx="8114550" cy="5595493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de-DE" altLang="ja-JP" sz="2400" b="1" dirty="0"/>
              <a:t>3. Compensation for WWII</a:t>
            </a:r>
          </a:p>
          <a:p>
            <a:r>
              <a:rPr lang="de-DE" altLang="ja-JP" sz="2000" b="1" u="sng" dirty="0"/>
              <a:t>Supreme Court of Japan</a:t>
            </a:r>
            <a:r>
              <a:rPr lang="de-DE" altLang="ja-JP" sz="2000" u="sng" dirty="0"/>
              <a:t>: Claims of victims against Japanese government or companies refused</a:t>
            </a:r>
            <a:r>
              <a:rPr lang="de-DE" altLang="ja-JP" sz="2000" dirty="0"/>
              <a:t> (</a:t>
            </a:r>
            <a:r>
              <a:rPr lang="de-DE" altLang="ja-JP" sz="1800" dirty="0"/>
              <a:t>Supreme Court of Japan, 29 Nov. 2004 (comfort women); 9 Oct. 2003, 27 April 2007 (forced workers) etc.)</a:t>
            </a:r>
          </a:p>
          <a:p>
            <a:pPr>
              <a:buFontTx/>
              <a:buChar char="-"/>
            </a:pPr>
            <a:r>
              <a:rPr kumimoji="1" lang="en-US" altLang="ja-JP" sz="1800" dirty="0"/>
              <a:t>1965</a:t>
            </a:r>
            <a:r>
              <a:rPr kumimoji="1" lang="ja-JP" altLang="en-US" sz="1800" dirty="0"/>
              <a:t> </a:t>
            </a:r>
            <a:r>
              <a:rPr kumimoji="1" lang="de-DE" altLang="ja-JP" sz="1800" dirty="0"/>
              <a:t>Settlement Agreement</a:t>
            </a:r>
            <a:r>
              <a:rPr lang="de-DE" altLang="ja-JP" sz="1800" dirty="0"/>
              <a:t> between Japan and South Korea; 1972 Joint Communique between Japan and the People‘s Republic of China</a:t>
            </a:r>
          </a:p>
          <a:p>
            <a:pPr>
              <a:buFontTx/>
              <a:buChar char="-"/>
            </a:pPr>
            <a:r>
              <a:rPr kumimoji="1" lang="de-DE" altLang="ja-JP" sz="1800" dirty="0"/>
              <a:t>No pre-war state liability; Statute of </a:t>
            </a:r>
            <a:r>
              <a:rPr lang="de-DE" altLang="ja-JP" sz="1800" dirty="0"/>
              <a:t>limitation</a:t>
            </a:r>
          </a:p>
          <a:p>
            <a:pPr marL="0" indent="0">
              <a:buNone/>
            </a:pPr>
            <a:endParaRPr kumimoji="1" lang="de-DE" altLang="ja-JP" sz="1300" dirty="0"/>
          </a:p>
          <a:p>
            <a:pPr defTabSz="269875"/>
            <a:r>
              <a:rPr kumimoji="1" lang="de-DE" altLang="ja-JP" sz="2000" b="1" u="sng" dirty="0"/>
              <a:t>Supreme Court of the Republic of Korea</a:t>
            </a:r>
            <a:r>
              <a:rPr kumimoji="1" lang="de-DE" altLang="ja-JP" sz="2000" u="sng" dirty="0"/>
              <a:t>, 30 Oct. 2018</a:t>
            </a:r>
            <a:r>
              <a:rPr kumimoji="1" lang="de-DE" altLang="ja-JP" sz="1700" dirty="0"/>
              <a:t> (</a:t>
            </a:r>
            <a:r>
              <a:rPr kumimoji="1" lang="de-DE" altLang="ja-JP" sz="1700" i="1" dirty="0"/>
              <a:t>Shin-Nittetsu</a:t>
            </a:r>
            <a:r>
              <a:rPr kumimoji="1" lang="de-DE" altLang="ja-JP" sz="1700" dirty="0"/>
              <a:t>)</a:t>
            </a:r>
            <a:r>
              <a:rPr kumimoji="1" lang="de-DE" altLang="ja-JP" sz="1800" dirty="0"/>
              <a:t>, </a:t>
            </a:r>
            <a:r>
              <a:rPr kumimoji="1" lang="de-DE" altLang="ja-JP" sz="2000" u="sng" dirty="0"/>
              <a:t>29 Nov. 2018 </a:t>
            </a:r>
            <a:r>
              <a:rPr kumimoji="1" lang="de-DE" altLang="ja-JP" sz="1700" dirty="0"/>
              <a:t>(</a:t>
            </a:r>
            <a:r>
              <a:rPr kumimoji="1" lang="de-DE" altLang="ja-JP" sz="1700" i="1" dirty="0"/>
              <a:t>Mitsubishi-Jukogyo</a:t>
            </a:r>
            <a:r>
              <a:rPr kumimoji="1" lang="de-DE" altLang="ja-JP" sz="1700" dirty="0"/>
              <a:t>)</a:t>
            </a:r>
            <a:r>
              <a:rPr kumimoji="1" lang="de-DE" altLang="ja-JP" sz="1800" dirty="0"/>
              <a:t>, etc.: </a:t>
            </a:r>
            <a:r>
              <a:rPr kumimoji="1" lang="de-DE" altLang="ja-JP" sz="2000" dirty="0"/>
              <a:t>Forced workers vs. Japanese companies 	</a:t>
            </a:r>
            <a:r>
              <a:rPr kumimoji="1" lang="ja-JP" altLang="en-US" sz="2000" dirty="0"/>
              <a:t>→ </a:t>
            </a:r>
            <a:r>
              <a:rPr kumimoji="1" lang="en-US" altLang="ja-JP" sz="2000" dirty="0"/>
              <a:t>Execution being prepared</a:t>
            </a:r>
            <a:endParaRPr kumimoji="1" lang="de-DE" altLang="ja-JP" sz="2000" dirty="0"/>
          </a:p>
          <a:p>
            <a:r>
              <a:rPr lang="de-DE" altLang="ja-JP" sz="2000" b="1" u="sng" dirty="0"/>
              <a:t>Seoul Central District Court</a:t>
            </a:r>
            <a:r>
              <a:rPr lang="de-DE" altLang="ja-JP" sz="2000" u="sng" dirty="0"/>
              <a:t>, 8 Jan. 2021</a:t>
            </a:r>
            <a:r>
              <a:rPr lang="de-DE" altLang="ja-JP" sz="2000" dirty="0"/>
              <a:t> = 12 comfort women vs. Japanese government, damages granted (no execution)</a:t>
            </a:r>
          </a:p>
          <a:p>
            <a:r>
              <a:rPr kumimoji="1" lang="de-DE" altLang="ja-JP" sz="2000" b="1" u="sng" dirty="0"/>
              <a:t>Seoul Central District Court</a:t>
            </a:r>
            <a:r>
              <a:rPr kumimoji="1" lang="de-DE" altLang="ja-JP" sz="2000" u="sng" dirty="0"/>
              <a:t>, 21 April 2021</a:t>
            </a:r>
            <a:r>
              <a:rPr kumimoji="1" lang="de-DE" altLang="ja-JP" sz="2000" dirty="0"/>
              <a:t> = Immunity of Japan</a:t>
            </a:r>
          </a:p>
          <a:p>
            <a:pPr marL="0" indent="0" defTabSz="538163">
              <a:buNone/>
            </a:pPr>
            <a:r>
              <a:rPr lang="ja-JP" altLang="en-US" sz="2000" dirty="0"/>
              <a:t>← </a:t>
            </a:r>
            <a:r>
              <a:rPr lang="de-DE" altLang="ja-JP" sz="2000" dirty="0"/>
              <a:t>28 December 2015: Agreement between Japan and South Korea  	payment of $100,000 for comfort women, but no final solution</a:t>
            </a:r>
          </a:p>
          <a:p>
            <a:pPr marL="0" indent="0" defTabSz="538163">
              <a:buNone/>
            </a:pPr>
            <a:endParaRPr lang="de-DE" altLang="ja-JP" sz="900" dirty="0"/>
          </a:p>
          <a:p>
            <a:pPr marL="0" indent="0">
              <a:buNone/>
            </a:pPr>
            <a:r>
              <a:rPr lang="de-DE" altLang="ja-JP" sz="2200" dirty="0"/>
              <a:t>	</a:t>
            </a:r>
            <a:r>
              <a:rPr lang="de-DE" altLang="ja-JP" sz="2200" b="1" u="sng" dirty="0"/>
              <a:t>No Mutual Recognition of Judgments</a:t>
            </a:r>
            <a:r>
              <a:rPr lang="de-DE" altLang="ja-JP" sz="2200" dirty="0"/>
              <a:t> 			</a:t>
            </a:r>
            <a:r>
              <a:rPr lang="de-DE" altLang="ja-JP" sz="2200" b="1" u="sng" dirty="0"/>
              <a:t>Diplomatic Solution will be necessary</a:t>
            </a:r>
            <a:endParaRPr lang="de-DE" altLang="ja-JP" sz="2000" b="1" u="sng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B4745BB-7E9F-4521-B0BD-E6B7B719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B1E4CB7-CB13-4810-BF18-BE31AFC64F93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68AC09AC-3AAA-47D3-B4D6-04B00E58AF4B}"/>
              </a:ext>
            </a:extLst>
          </p:cNvPr>
          <p:cNvSpPr/>
          <p:nvPr/>
        </p:nvSpPr>
        <p:spPr>
          <a:xfrm>
            <a:off x="4357907" y="5717902"/>
            <a:ext cx="684000" cy="43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 descr="バブル チャート が含まれている画像&#10;&#10;自動的に生成された説明">
            <a:extLst>
              <a:ext uri="{FF2B5EF4-FFF2-40B4-BE49-F238E27FC236}">
                <a16:creationId xmlns:a16="http://schemas.microsoft.com/office/drawing/2014/main" id="{4432D92D-B423-4DA1-A250-1EEC000DB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783" y="1177576"/>
            <a:ext cx="536279" cy="356872"/>
          </a:xfrm>
          <a:prstGeom prst="rect">
            <a:avLst/>
          </a:prstGeom>
        </p:spPr>
      </p:pic>
      <p:pic>
        <p:nvPicPr>
          <p:cNvPr id="14" name="図 13" descr="ロゴ, 会社名&#10;&#10;自動的に生成された説明">
            <a:extLst>
              <a:ext uri="{FF2B5EF4-FFF2-40B4-BE49-F238E27FC236}">
                <a16:creationId xmlns:a16="http://schemas.microsoft.com/office/drawing/2014/main" id="{70541CDE-1608-466A-B529-9049FE2B3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923" y="2866904"/>
            <a:ext cx="576000" cy="38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25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CB5E389-F8A1-4A15-B6C3-0CDAF73A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3" y="586855"/>
            <a:ext cx="3571789" cy="2951873"/>
          </a:xfrm>
        </p:spPr>
        <p:txBody>
          <a:bodyPr anchor="b">
            <a:normAutofit/>
          </a:bodyPr>
          <a:lstStyle/>
          <a:p>
            <a:r>
              <a:rPr lang="en-US" altLang="ja-JP" sz="3600" b="1" dirty="0">
                <a:solidFill>
                  <a:srgbClr val="FFFFFF"/>
                </a:solidFill>
              </a:rPr>
              <a:t>II. Regionalization</a:t>
            </a:r>
            <a:endParaRPr kumimoji="1" lang="ja-JP" altLang="en-US" sz="3600" b="1" dirty="0">
              <a:solidFill>
                <a:srgbClr val="FFFFFF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E3EC5B-575D-49F6-BBF9-D9FE99583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827" y="673330"/>
            <a:ext cx="8020824" cy="61948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altLang="ja-JP" sz="2400" b="1" dirty="0"/>
              <a:t>4. Reciprocity for Judgments Recognition</a:t>
            </a:r>
          </a:p>
          <a:p>
            <a:r>
              <a:rPr lang="de-DE" altLang="ja-JP" sz="2000" b="1" u="sng" dirty="0"/>
              <a:t>Japan: Art. 118 No. 4 CCP</a:t>
            </a:r>
            <a:r>
              <a:rPr lang="de-DE" altLang="ja-JP" sz="2000" dirty="0"/>
              <a:t> (</a:t>
            </a:r>
            <a:r>
              <a:rPr lang="de-DE" altLang="ja-JP" sz="1800" b="1" dirty="0"/>
              <a:t>„Essentially equivalent conditions“</a:t>
            </a:r>
            <a:r>
              <a:rPr lang="de-DE" altLang="ja-JP" sz="1800" dirty="0"/>
              <a:t>:  South Korea, Singapore, Germany, France, Switzerland, U.K., U.S., Australia etc. + </a:t>
            </a:r>
            <a:r>
              <a:rPr lang="de-DE" altLang="ja-JP" sz="1800" u="sng" dirty="0"/>
              <a:t>Hong Kong SAR</a:t>
            </a:r>
            <a:r>
              <a:rPr lang="de-DE" altLang="ja-JP" sz="2000" dirty="0"/>
              <a:t>)</a:t>
            </a:r>
            <a:endParaRPr lang="de-DE" altLang="ja-JP" sz="900" dirty="0"/>
          </a:p>
          <a:p>
            <a:pPr defTabSz="493713">
              <a:tabLst>
                <a:tab pos="269875" algn="l"/>
              </a:tabLst>
            </a:pPr>
            <a:r>
              <a:rPr lang="de-DE" altLang="ja-JP" sz="2000" b="1" u="sng" dirty="0"/>
              <a:t>Mainland China: Art. 282 CCP </a:t>
            </a:r>
            <a:r>
              <a:rPr lang="de-DE" altLang="ja-JP" sz="2000" dirty="0"/>
              <a:t>(</a:t>
            </a:r>
            <a:r>
              <a:rPr lang="de-DE" altLang="ja-JP" sz="1800" b="1" dirty="0"/>
              <a:t>Treaty</a:t>
            </a:r>
            <a:r>
              <a:rPr lang="en-US" altLang="ja-JP" sz="1800" b="1" dirty="0"/>
              <a:t> or </a:t>
            </a:r>
            <a:r>
              <a:rPr lang="de-DE" altLang="ja-JP" sz="1800" b="1" dirty="0"/>
              <a:t>Reciprocity except divorce cases</a:t>
            </a:r>
            <a:r>
              <a:rPr lang="de-DE" altLang="ja-JP" sz="2000" dirty="0"/>
              <a:t>)</a:t>
            </a:r>
          </a:p>
          <a:p>
            <a:pPr marL="0" indent="0" defTabSz="493713">
              <a:buNone/>
              <a:tabLst>
                <a:tab pos="269875" algn="l"/>
              </a:tabLst>
            </a:pPr>
            <a:r>
              <a:rPr lang="de-DE" altLang="ja-JP" sz="1800" b="1" u="sng" dirty="0"/>
              <a:t>Dalian Intermediate People‘s Court, 5 Nov. 1994 (“Gomi Akira”)</a:t>
            </a:r>
            <a:r>
              <a:rPr lang="de-DE" altLang="ja-JP" sz="1800" u="sng" dirty="0"/>
              <a:t>; Reply of the Supreme People‘s Court (SPC) of 26 June 1995</a:t>
            </a:r>
            <a:r>
              <a:rPr lang="de-DE" altLang="ja-JP" sz="1800" dirty="0"/>
              <a:t> 						= No enforcement of Japanese judgments (</a:t>
            </a:r>
            <a:r>
              <a:rPr lang="en-US" altLang="ja-JP" sz="1800" dirty="0"/>
              <a:t>×Reciprocity</a:t>
            </a:r>
            <a:r>
              <a:rPr lang="de-DE" altLang="ja-JP" sz="1800" dirty="0"/>
              <a:t>)	</a:t>
            </a:r>
          </a:p>
          <a:p>
            <a:pPr marL="0" indent="0" defTabSz="493713">
              <a:buNone/>
              <a:tabLst>
                <a:tab pos="269875" algn="l"/>
              </a:tabLst>
            </a:pPr>
            <a:endParaRPr kumimoji="1" lang="de-DE" altLang="ja-JP" sz="1000" dirty="0"/>
          </a:p>
          <a:p>
            <a:pPr marL="0" indent="0" defTabSz="493713">
              <a:buNone/>
              <a:tabLst>
                <a:tab pos="269875" algn="l"/>
              </a:tabLst>
            </a:pPr>
            <a:r>
              <a:rPr kumimoji="1" lang="de-DE" altLang="ja-JP" sz="1800" b="1" u="sng" dirty="0"/>
              <a:t>Osaka High Court, 9 April 2003</a:t>
            </a:r>
            <a:r>
              <a:rPr kumimoji="1" lang="de-DE" altLang="ja-JP" sz="1800" dirty="0"/>
              <a:t> = No recognition of a Chinese decision confirming the investor status (</a:t>
            </a:r>
            <a:r>
              <a:rPr kumimoji="1" lang="en-US" altLang="ja-JP" sz="1800" dirty="0"/>
              <a:t>×Reciprocity)</a:t>
            </a:r>
          </a:p>
          <a:p>
            <a:pPr marL="0" indent="0" defTabSz="493713">
              <a:buNone/>
              <a:tabLst>
                <a:tab pos="269875" algn="l"/>
              </a:tabLst>
            </a:pPr>
            <a:r>
              <a:rPr lang="en-US" altLang="ja-JP" sz="1800" b="1" u="sng" dirty="0"/>
              <a:t>Tokyo High Court, 25 Nov. 2015</a:t>
            </a:r>
            <a:r>
              <a:rPr lang="en-US" altLang="ja-JP" sz="1800" dirty="0"/>
              <a:t> = No enforcement of a Chinese judgment ordering damages for defamation </a:t>
            </a:r>
            <a:r>
              <a:rPr kumimoji="1" lang="de-DE" altLang="ja-JP" sz="1800" dirty="0"/>
              <a:t>(</a:t>
            </a:r>
            <a:r>
              <a:rPr kumimoji="1" lang="en-US" altLang="ja-JP" sz="1800" dirty="0"/>
              <a:t>×Reciprocity)</a:t>
            </a:r>
            <a:endParaRPr kumimoji="1" lang="de-DE" altLang="ja-JP" sz="1800" dirty="0"/>
          </a:p>
          <a:p>
            <a:pPr marL="0" indent="0">
              <a:buNone/>
            </a:pPr>
            <a:endParaRPr lang="de-DE" altLang="ja-JP" sz="100" dirty="0"/>
          </a:p>
          <a:p>
            <a:pPr marL="0" indent="0" defTabSz="628650">
              <a:buNone/>
            </a:pPr>
            <a:r>
              <a:rPr lang="de-DE" altLang="ja-JP" sz="1800" b="1" dirty="0"/>
              <a:t>          </a:t>
            </a:r>
            <a:r>
              <a:rPr lang="de-DE" altLang="ja-JP" sz="2000" b="1" u="sng" dirty="0"/>
              <a:t>2016- Mainland China: „De facto Reciprocity“</a:t>
            </a:r>
            <a:r>
              <a:rPr lang="de-DE" altLang="ja-JP" sz="1800" dirty="0"/>
              <a:t> 		Singapore, the US, the Republic of Korea based on a precedent 	(Cf. </a:t>
            </a:r>
            <a:r>
              <a:rPr lang="de-DE" altLang="ja-JP" sz="1800" u="sng" dirty="0"/>
              <a:t>2013 Wuhan IPC</a:t>
            </a:r>
            <a:r>
              <a:rPr lang="de-DE" altLang="ja-JP" sz="1800" dirty="0"/>
              <a:t>: recognized a German court decree)									</a:t>
            </a:r>
          </a:p>
          <a:p>
            <a:pPr marL="0" indent="0">
              <a:buNone/>
            </a:pPr>
            <a:endParaRPr lang="de-DE" altLang="ja-JP" sz="1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B4745BB-7E9F-4521-B0BD-E6B7B719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B1E4CB7-CB13-4810-BF18-BE31AFC64F93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図 11" descr="バブル チャート が含まれている画像&#10;&#10;自動的に生成された説明">
            <a:extLst>
              <a:ext uri="{FF2B5EF4-FFF2-40B4-BE49-F238E27FC236}">
                <a16:creationId xmlns:a16="http://schemas.microsoft.com/office/drawing/2014/main" id="{ACD6E303-556D-4CE2-A579-8FC68B552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57" y="3880258"/>
            <a:ext cx="540980" cy="360000"/>
          </a:xfrm>
          <a:prstGeom prst="rect">
            <a:avLst/>
          </a:prstGeom>
        </p:spPr>
      </p:pic>
      <p:pic>
        <p:nvPicPr>
          <p:cNvPr id="14" name="図 1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30E5B023-F9F3-4A28-B78B-818C11122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647" y="2138335"/>
            <a:ext cx="504000" cy="334957"/>
          </a:xfrm>
          <a:prstGeom prst="rect">
            <a:avLst/>
          </a:prstGeom>
        </p:spPr>
      </p:pic>
      <p:sp>
        <p:nvSpPr>
          <p:cNvPr id="5" name="矢印: 左右 4">
            <a:extLst>
              <a:ext uri="{FF2B5EF4-FFF2-40B4-BE49-F238E27FC236}">
                <a16:creationId xmlns:a16="http://schemas.microsoft.com/office/drawing/2014/main" id="{B33C8D12-57B0-400B-8D6F-ACDBD0A1057A}"/>
              </a:ext>
            </a:extLst>
          </p:cNvPr>
          <p:cNvSpPr/>
          <p:nvPr/>
        </p:nvSpPr>
        <p:spPr>
          <a:xfrm rot="5400000">
            <a:off x="4122155" y="3512650"/>
            <a:ext cx="504000" cy="288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 descr="バブル チャート が含まれている画像&#10;&#10;自動的に生成された説明">
            <a:extLst>
              <a:ext uri="{FF2B5EF4-FFF2-40B4-BE49-F238E27FC236}">
                <a16:creationId xmlns:a16="http://schemas.microsoft.com/office/drawing/2014/main" id="{23E23785-47BA-4D86-A583-4392680E7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336" y="1182595"/>
            <a:ext cx="540980" cy="360000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8CF629C-21D2-4E9E-A0ED-94F5F518FC0D}"/>
              </a:ext>
            </a:extLst>
          </p:cNvPr>
          <p:cNvSpPr/>
          <p:nvPr/>
        </p:nvSpPr>
        <p:spPr>
          <a:xfrm>
            <a:off x="4793134" y="6144923"/>
            <a:ext cx="6155870" cy="70293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  <a:tabLst>
                <a:tab pos="0" algn="l"/>
              </a:tabLst>
            </a:pPr>
            <a:r>
              <a:rPr lang="de-DE" altLang="ja-JP" sz="1800" dirty="0"/>
              <a:t>Reciprocity: State interests, risk individuals‘ rights</a:t>
            </a:r>
          </a:p>
          <a:p>
            <a:pPr marL="285750" indent="-285750">
              <a:buFontTx/>
              <a:buChar char="-"/>
              <a:tabLst>
                <a:tab pos="0" algn="l"/>
              </a:tabLst>
            </a:pPr>
            <a:r>
              <a:rPr kumimoji="1" lang="de-DE" altLang="ja-JP" sz="1800" dirty="0"/>
              <a:t>Generous interpretation is desirable</a:t>
            </a: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9B106BB3-4CE6-4B43-9499-8E274EFB7273}"/>
              </a:ext>
            </a:extLst>
          </p:cNvPr>
          <p:cNvSpPr/>
          <p:nvPr/>
        </p:nvSpPr>
        <p:spPr>
          <a:xfrm>
            <a:off x="4101137" y="5279405"/>
            <a:ext cx="576000" cy="396000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0419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タイトル 247">
            <a:extLst>
              <a:ext uri="{FF2B5EF4-FFF2-40B4-BE49-F238E27FC236}">
                <a16:creationId xmlns:a16="http://schemas.microsoft.com/office/drawing/2014/main" id="{32FCD13A-D780-4BDB-A64F-06779D69A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047" y="1396289"/>
            <a:ext cx="5388505" cy="1325563"/>
          </a:xfrm>
        </p:spPr>
        <p:txBody>
          <a:bodyPr>
            <a:normAutofit/>
          </a:bodyPr>
          <a:lstStyle/>
          <a:p>
            <a:r>
              <a:rPr lang="en-US" altLang="ja-JP" b="1" dirty="0"/>
              <a:t>III. Internationalization</a:t>
            </a:r>
            <a:endParaRPr lang="ja-JP" altLang="en-US" b="1" dirty="0"/>
          </a:p>
        </p:txBody>
      </p:sp>
      <p:sp>
        <p:nvSpPr>
          <p:cNvPr id="266" name="Freeform: Shape 262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0" name="Freeform: Shape 264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7" name="Oval 266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9" name="コンテンツ プレースホルダー 128" descr="テーブル, 座る, カラフル, ボート が含まれている画像&#10;&#10;自動的に生成された説明">
            <a:extLst>
              <a:ext uri="{FF2B5EF4-FFF2-40B4-BE49-F238E27FC236}">
                <a16:creationId xmlns:a16="http://schemas.microsoft.com/office/drawing/2014/main" id="{5B081B9A-FDEB-4D52-B5EE-D410A5F6B0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3" r="6246" b="-1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256" name="コンテンツ プレースホルダー 255" descr="マップ&#10;&#10;自動的に生成された説明">
            <a:extLst>
              <a:ext uri="{FF2B5EF4-FFF2-40B4-BE49-F238E27FC236}">
                <a16:creationId xmlns:a16="http://schemas.microsoft.com/office/drawing/2014/main" id="{1DB0714F-7F5F-4A5B-A499-34E0B64207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9" r="18551" b="2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7" name="図 6" descr="星と惑星のcg&#10;&#10;自動的に生成された説明">
            <a:extLst>
              <a:ext uri="{FF2B5EF4-FFF2-40B4-BE49-F238E27FC236}">
                <a16:creationId xmlns:a16="http://schemas.microsoft.com/office/drawing/2014/main" id="{4991CA1F-4801-4F64-87CA-3EC4A92932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7" r="21706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280" name="Content Placeholder 259">
            <a:extLst>
              <a:ext uri="{FF2B5EF4-FFF2-40B4-BE49-F238E27FC236}">
                <a16:creationId xmlns:a16="http://schemas.microsoft.com/office/drawing/2014/main" id="{EC7D1385-D68B-48BD-A66B-2AE329289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6" y="2871982"/>
            <a:ext cx="4668256" cy="3181684"/>
          </a:xfrm>
        </p:spPr>
        <p:txBody>
          <a:bodyPr anchor="t">
            <a:normAutofit/>
          </a:bodyPr>
          <a:lstStyle/>
          <a:p>
            <a:endParaRPr lang="en-US" sz="1800" dirty="0"/>
          </a:p>
        </p:txBody>
      </p:sp>
      <p:sp>
        <p:nvSpPr>
          <p:cNvPr id="289" name="スライド番号プレースホルダー 288">
            <a:extLst>
              <a:ext uri="{FF2B5EF4-FFF2-40B4-BE49-F238E27FC236}">
                <a16:creationId xmlns:a16="http://schemas.microsoft.com/office/drawing/2014/main" id="{6A0EDAED-4502-456D-9331-C8E15F8FB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13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99999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CB5E389-F8A1-4A15-B6C3-0CDAF73A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79" y="586855"/>
            <a:ext cx="3827493" cy="3387497"/>
          </a:xfrm>
        </p:spPr>
        <p:txBody>
          <a:bodyPr anchor="b">
            <a:normAutofit/>
          </a:bodyPr>
          <a:lstStyle/>
          <a:p>
            <a:r>
              <a:rPr lang="en-US" altLang="ja-JP" sz="3000" b="1" dirty="0">
                <a:solidFill>
                  <a:srgbClr val="FFFFFF"/>
                </a:solidFill>
              </a:rPr>
              <a:t>III</a:t>
            </a:r>
            <a:r>
              <a:rPr kumimoji="1" lang="en-US" altLang="ja-JP" sz="3000" b="1" dirty="0">
                <a:solidFill>
                  <a:srgbClr val="FFFFFF"/>
                </a:solidFill>
              </a:rPr>
              <a:t>.  International</a:t>
            </a:r>
            <a:r>
              <a:rPr lang="en-US" altLang="ja-JP" sz="3000" b="1" dirty="0">
                <a:solidFill>
                  <a:srgbClr val="FFFFFF"/>
                </a:solidFill>
              </a:rPr>
              <a:t>i</a:t>
            </a:r>
            <a:r>
              <a:rPr kumimoji="1" lang="en-US" altLang="ja-JP" sz="3000" b="1" dirty="0">
                <a:solidFill>
                  <a:srgbClr val="FFFFFF"/>
                </a:solidFill>
              </a:rPr>
              <a:t>zation</a:t>
            </a:r>
            <a:endParaRPr kumimoji="1" lang="ja-JP" altLang="en-US" sz="3000" b="1" dirty="0">
              <a:solidFill>
                <a:srgbClr val="FFFFFF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E3EC5B-575D-49F6-BBF9-D9FE99583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5043" y="914399"/>
            <a:ext cx="7543800" cy="5706837"/>
          </a:xfrm>
        </p:spPr>
        <p:txBody>
          <a:bodyPr anchor="ctr"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kumimoji="1" lang="en-US" altLang="ja-JP" sz="2400" b="1" dirty="0"/>
              <a:t>Recognition and Enforcement of Judgments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1900" dirty="0"/>
              <a:t>No reciprocity between </a:t>
            </a:r>
            <a:r>
              <a:rPr kumimoji="1" lang="en-US" altLang="ja-JP" sz="1900" dirty="0"/>
              <a:t>Japan and Mainland China</a:t>
            </a:r>
          </a:p>
          <a:p>
            <a:pPr marL="0" indent="0">
              <a:buNone/>
            </a:pPr>
            <a:r>
              <a:rPr kumimoji="1" lang="en-US" altLang="ja-JP" sz="1900" dirty="0"/>
              <a:t>No </a:t>
            </a:r>
            <a:r>
              <a:rPr lang="en-US" altLang="ja-JP" sz="1900" dirty="0"/>
              <a:t>judgments recognition without treaty in </a:t>
            </a:r>
            <a:r>
              <a:rPr kumimoji="1" lang="en-US" altLang="ja-JP" sz="1900" dirty="0"/>
              <a:t>Indonesia and Thailand; restricted in Cambodia, Myanmar, the Philippines and Viet Nam</a:t>
            </a:r>
            <a:endParaRPr lang="en-US" altLang="ja-JP" sz="300" b="1" dirty="0"/>
          </a:p>
          <a:p>
            <a:pPr marL="0" indent="0" defTabSz="182563">
              <a:buNone/>
            </a:pPr>
            <a:r>
              <a:rPr kumimoji="1" lang="en-US" altLang="ja-JP" sz="2000" b="1" dirty="0"/>
              <a:t>			</a:t>
            </a:r>
            <a:r>
              <a:rPr kumimoji="1" lang="en-US" altLang="ja-JP" sz="2000" b="1" u="sng" dirty="0">
                <a:solidFill>
                  <a:schemeClr val="accent4">
                    <a:lumMod val="75000"/>
                  </a:schemeClr>
                </a:solidFill>
              </a:rPr>
              <a:t>2005 HCCH Choice of Court Convention</a:t>
            </a:r>
            <a:r>
              <a:rPr kumimoji="1" lang="en-US" altLang="ja-JP" sz="1800" dirty="0"/>
              <a:t> (32 parties)</a:t>
            </a:r>
            <a:r>
              <a:rPr lang="en-US" altLang="ja-JP" sz="2000" dirty="0"/>
              <a:t>		</a:t>
            </a:r>
            <a:r>
              <a:rPr kumimoji="1" lang="en-US" altLang="ja-JP" sz="2000" dirty="0"/>
              <a:t>						</a:t>
            </a:r>
            <a:r>
              <a:rPr kumimoji="1" lang="en-US" altLang="ja-JP" sz="2000" b="1" u="sng" dirty="0">
                <a:solidFill>
                  <a:schemeClr val="accent4">
                    <a:lumMod val="75000"/>
                  </a:schemeClr>
                </a:solidFill>
              </a:rPr>
              <a:t>2019 HCCH Judgments Convention</a:t>
            </a:r>
            <a:r>
              <a:rPr kumimoji="1" lang="en-US" altLang="ja-JP" sz="1800" dirty="0"/>
              <a:t> (no parties; 3 sig.)</a:t>
            </a:r>
            <a:r>
              <a:rPr kumimoji="1" lang="en-US" altLang="ja-JP" sz="1800" b="1" dirty="0"/>
              <a:t>	</a:t>
            </a:r>
          </a:p>
          <a:p>
            <a:pPr marL="0" indent="0">
              <a:buNone/>
            </a:pPr>
            <a:endParaRPr kumimoji="1" lang="en-US" altLang="ja-JP" b="1" dirty="0"/>
          </a:p>
          <a:p>
            <a:pPr marL="457200" indent="-457200">
              <a:buFont typeface="+mj-lt"/>
              <a:buAutoNum type="arabicPeriod" startAt="2"/>
            </a:pPr>
            <a:r>
              <a:rPr lang="en-US" altLang="ja-JP" sz="2400" b="1" dirty="0"/>
              <a:t>Arbitration</a:t>
            </a:r>
            <a:r>
              <a:rPr kumimoji="1" lang="en-US" altLang="ja-JP" sz="2400" b="1" dirty="0"/>
              <a:t> and Mediation</a:t>
            </a:r>
          </a:p>
          <a:p>
            <a:pPr marL="0" indent="0">
              <a:buNone/>
            </a:pPr>
            <a:r>
              <a:rPr kumimoji="1" lang="en-US" altLang="ja-JP" sz="1900" dirty="0"/>
              <a:t>Business often prefers arbitration &amp; mediation</a:t>
            </a:r>
          </a:p>
          <a:p>
            <a:pPr marL="0" indent="0" defTabSz="538163">
              <a:buNone/>
            </a:pPr>
            <a:r>
              <a:rPr kumimoji="1" lang="en-US" altLang="ja-JP" sz="2000" b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kumimoji="1" lang="en-US" altLang="ja-JP" sz="2000" b="1" u="sng" dirty="0">
                <a:solidFill>
                  <a:schemeClr val="accent4">
                    <a:lumMod val="75000"/>
                  </a:schemeClr>
                </a:solidFill>
              </a:rPr>
              <a:t>1958 New York Convention on Foreign Arbitral Awards </a:t>
            </a:r>
            <a:r>
              <a:rPr kumimoji="1" lang="en-US" altLang="ja-JP" sz="2000" b="1" i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kumimoji="1" lang="en-US" altLang="ja-JP" sz="1800" dirty="0"/>
              <a:t>(168 parties)</a:t>
            </a:r>
            <a:r>
              <a:rPr kumimoji="1" lang="en-US" altLang="ja-JP" sz="2000" b="1" dirty="0"/>
              <a:t>										</a:t>
            </a:r>
            <a:r>
              <a:rPr lang="en-US" altLang="ja-JP" sz="2000" b="1" u="sng" dirty="0">
                <a:solidFill>
                  <a:schemeClr val="accent4">
                    <a:lumMod val="75000"/>
                  </a:schemeClr>
                </a:solidFill>
              </a:rPr>
              <a:t>2018 Singapore Convention on Mediation</a:t>
            </a:r>
            <a:r>
              <a:rPr lang="en-US" altLang="ja-JP" sz="1800" dirty="0"/>
              <a:t> (6 parties, 47 sig.)</a:t>
            </a:r>
            <a:endParaRPr kumimoji="1" lang="en-US" altLang="ja-JP" sz="1800" dirty="0"/>
          </a:p>
          <a:p>
            <a:pPr marL="0" indent="0">
              <a:buNone/>
            </a:pPr>
            <a:endParaRPr lang="en-US" altLang="ja-JP" sz="100" b="1" u="sng" dirty="0"/>
          </a:p>
          <a:p>
            <a:pPr marL="0" indent="0">
              <a:buNone/>
            </a:pPr>
            <a:endParaRPr lang="en-US" altLang="ja-JP" sz="100" b="1" u="sng" dirty="0"/>
          </a:p>
          <a:p>
            <a:pPr marL="0" indent="0">
              <a:buNone/>
            </a:pPr>
            <a:r>
              <a:rPr lang="en-US" altLang="ja-JP" sz="2200" b="1" u="sng" dirty="0"/>
              <a:t>MOJ of Japan</a:t>
            </a:r>
            <a:r>
              <a:rPr lang="en-US" altLang="ja-JP" sz="2200" dirty="0"/>
              <a:t>: </a:t>
            </a:r>
            <a:r>
              <a:rPr lang="en-US" altLang="ja-JP" sz="2200" b="1" u="sng" dirty="0"/>
              <a:t>Legislative Sub-Committee on Arbitration</a:t>
            </a:r>
            <a:r>
              <a:rPr lang="en-US" altLang="ja-JP" sz="1800" dirty="0"/>
              <a:t> </a:t>
            </a:r>
            <a:r>
              <a:rPr lang="en-US" altLang="ja-JP" sz="1900" dirty="0"/>
              <a:t>(</a:t>
            </a:r>
            <a:r>
              <a:rPr lang="en-US" altLang="ja-JP" sz="1900" u="sng" dirty="0"/>
              <a:t>provisional measures</a:t>
            </a:r>
            <a:r>
              <a:rPr lang="en-US" altLang="ja-JP" sz="1800" dirty="0"/>
              <a:t>[2006 amendment UNCITRAL Model Law on Arbitration]</a:t>
            </a:r>
            <a:r>
              <a:rPr lang="en-US" altLang="ja-JP" sz="1900" dirty="0"/>
              <a:t>; </a:t>
            </a:r>
            <a:r>
              <a:rPr lang="en-US" altLang="ja-JP" sz="1900" u="sng" dirty="0"/>
              <a:t>enforcement of settlement agreements resulting from mediation</a:t>
            </a:r>
            <a:r>
              <a:rPr lang="en-US" altLang="ja-JP" sz="1900" dirty="0"/>
              <a:t>)</a:t>
            </a:r>
            <a:r>
              <a:rPr lang="en-US" altLang="ja-JP" sz="1800" dirty="0"/>
              <a:t> </a:t>
            </a:r>
          </a:p>
          <a:p>
            <a:pPr marL="0" indent="0" defTabSz="269875">
              <a:buNone/>
            </a:pPr>
            <a:r>
              <a:rPr lang="en-US" altLang="ja-JP" sz="2000" b="1" dirty="0"/>
              <a:t>	</a:t>
            </a:r>
            <a:r>
              <a:rPr lang="ja-JP" altLang="en-US" sz="2000" b="1" dirty="0"/>
              <a:t>→ </a:t>
            </a:r>
            <a:r>
              <a:rPr lang="en-US" altLang="ja-JP" sz="2000" b="1" u="sng" dirty="0"/>
              <a:t>Compete with Singapore or Hong Kong? </a:t>
            </a:r>
            <a:r>
              <a:rPr lang="en-US" altLang="ja-JP" sz="1800" dirty="0"/>
              <a:t> </a:t>
            </a:r>
          </a:p>
          <a:p>
            <a:pPr marL="0" indent="0">
              <a:buNone/>
            </a:pPr>
            <a:endParaRPr kumimoji="1" lang="en-US" altLang="ja-JP" sz="20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492B03-CE25-42DA-BEBC-EDD49DC91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14</a:t>
            </a:fld>
            <a:endParaRPr lang="en-US" sz="1000" dirty="0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0B037433-E1C8-4CCC-90E0-49718A67AD4A}"/>
              </a:ext>
            </a:extLst>
          </p:cNvPr>
          <p:cNvSpPr/>
          <p:nvPr/>
        </p:nvSpPr>
        <p:spPr>
          <a:xfrm>
            <a:off x="4288181" y="2069440"/>
            <a:ext cx="684000" cy="43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11A95CAE-8480-4BF3-B2C0-AF1798A09835}"/>
              </a:ext>
            </a:extLst>
          </p:cNvPr>
          <p:cNvSpPr/>
          <p:nvPr/>
        </p:nvSpPr>
        <p:spPr>
          <a:xfrm>
            <a:off x="4288181" y="3844259"/>
            <a:ext cx="684000" cy="43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825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CB5E389-F8A1-4A15-B6C3-0CDAF73A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586856"/>
            <a:ext cx="3676669" cy="2842144"/>
          </a:xfrm>
        </p:spPr>
        <p:txBody>
          <a:bodyPr anchor="b">
            <a:normAutofit/>
          </a:bodyPr>
          <a:lstStyle/>
          <a:p>
            <a:r>
              <a:rPr lang="en-US" altLang="ja-JP" sz="2800" b="1" dirty="0">
                <a:solidFill>
                  <a:srgbClr val="FFFFFF"/>
                </a:solidFill>
              </a:rPr>
              <a:t>III</a:t>
            </a:r>
            <a:r>
              <a:rPr kumimoji="1" lang="en-US" altLang="ja-JP" sz="2800" b="1" dirty="0">
                <a:solidFill>
                  <a:srgbClr val="FFFFFF"/>
                </a:solidFill>
              </a:rPr>
              <a:t>.  International</a:t>
            </a:r>
            <a:r>
              <a:rPr lang="en-US" altLang="ja-JP" sz="2800" b="1" dirty="0">
                <a:solidFill>
                  <a:srgbClr val="FFFFFF"/>
                </a:solidFill>
              </a:rPr>
              <a:t>i</a:t>
            </a:r>
            <a:r>
              <a:rPr kumimoji="1" lang="en-US" altLang="ja-JP" sz="2800" b="1" dirty="0">
                <a:solidFill>
                  <a:srgbClr val="FFFFFF"/>
                </a:solidFill>
              </a:rPr>
              <a:t>zation</a:t>
            </a:r>
            <a:endParaRPr kumimoji="1" lang="ja-JP" altLang="en-US" sz="2800" b="1" dirty="0">
              <a:solidFill>
                <a:srgbClr val="FFFFFF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E3EC5B-575D-49F6-BBF9-D9FE99583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293" y="710293"/>
            <a:ext cx="7952013" cy="6351814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sz="2200" b="1" dirty="0"/>
              <a:t>3. 1980 Child Abduction Convention </a:t>
            </a:r>
            <a:endParaRPr kumimoji="1" lang="en-US" altLang="ja-JP" sz="2200" dirty="0"/>
          </a:p>
          <a:p>
            <a:pPr marL="0" indent="0">
              <a:buNone/>
            </a:pPr>
            <a:r>
              <a:rPr lang="en-US" altLang="ja-JP" sz="1900" b="1" u="sng" dirty="0"/>
              <a:t>East Asia</a:t>
            </a:r>
            <a:r>
              <a:rPr lang="en-US" altLang="ja-JP" sz="1900" dirty="0"/>
              <a:t>: </a:t>
            </a:r>
            <a:r>
              <a:rPr lang="en-US" altLang="ja-JP" sz="1800" dirty="0"/>
              <a:t>Hong Kong SAR (1997) &amp; Macao SAR (1999); Thailand (2002); Singapore (2011); South Korea (2013); Japan (2014); the Philippines (2016) </a:t>
            </a:r>
          </a:p>
          <a:p>
            <a:pPr marL="0" indent="0">
              <a:buNone/>
            </a:pPr>
            <a:r>
              <a:rPr lang="ja-JP" altLang="en-US" sz="1800" dirty="0"/>
              <a:t>→ </a:t>
            </a:r>
            <a:r>
              <a:rPr lang="en-US" altLang="ja-JP" sz="2000" b="1" u="sng" dirty="0"/>
              <a:t>Implementation in Japan</a:t>
            </a:r>
            <a:endParaRPr lang="en-US" altLang="ja-JP" sz="1800" b="1" u="sng" dirty="0"/>
          </a:p>
          <a:p>
            <a:pPr marL="449263" indent="-179388">
              <a:buFontTx/>
              <a:buChar char="-"/>
            </a:pPr>
            <a:r>
              <a:rPr lang="en-US" altLang="ja-JP" sz="1700" dirty="0"/>
              <a:t>Amicable solution about 60%</a:t>
            </a:r>
          </a:p>
          <a:p>
            <a:pPr marL="449263" indent="-179388">
              <a:buFontTx/>
              <a:buChar char="-"/>
            </a:pPr>
            <a:r>
              <a:rPr lang="en-US" altLang="ja-JP" sz="1700" dirty="0"/>
              <a:t>Issues: habitual residence; grave risk; “change of circumstances”; </a:t>
            </a:r>
            <a:r>
              <a:rPr lang="en-US" altLang="ja-JP" sz="1700" i="1" dirty="0"/>
              <a:t>habeas corpus </a:t>
            </a:r>
            <a:r>
              <a:rPr lang="en-US" altLang="ja-JP" sz="1700" dirty="0"/>
              <a:t>order</a:t>
            </a:r>
          </a:p>
          <a:p>
            <a:pPr marL="449263" indent="-179388">
              <a:buFontTx/>
              <a:buChar char="-"/>
            </a:pPr>
            <a:r>
              <a:rPr lang="en-US" altLang="ja-JP" sz="1700" u="sng" dirty="0"/>
              <a:t>Enforcement strengthened since 1 April 2020</a:t>
            </a:r>
            <a:r>
              <a:rPr lang="en-US" altLang="ja-JP" sz="1600" dirty="0"/>
              <a:t> (Act No. 2 of 17 May 2019)</a:t>
            </a:r>
            <a:endParaRPr lang="en-US" altLang="ja-JP" sz="17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r>
              <a:rPr lang="en-US" altLang="ja-JP" sz="2000" b="1" u="sng" dirty="0">
                <a:solidFill>
                  <a:schemeClr val="accent2">
                    <a:lumMod val="50000"/>
                  </a:schemeClr>
                </a:solidFill>
              </a:rPr>
              <a:t>8 July 2020 European Parliament Resolution</a:t>
            </a:r>
            <a:endParaRPr lang="en-US" altLang="ja-JP" sz="2200" b="1" u="sng" dirty="0">
              <a:solidFill>
                <a:schemeClr val="accent2">
                  <a:lumMod val="50000"/>
                </a:schemeClr>
              </a:solidFill>
            </a:endParaRPr>
          </a:p>
          <a:p>
            <a:pPr defTabSz="179388">
              <a:buFontTx/>
              <a:buChar char="-"/>
            </a:pPr>
            <a:r>
              <a:rPr lang="en-US" altLang="ja-JP" sz="1800" dirty="0"/>
              <a:t>Urging Japan to abide by the 1980 Child Abduction Convention &amp; 		1989 UN Convention on the Rights of the Child</a:t>
            </a:r>
          </a:p>
          <a:p>
            <a:pPr>
              <a:buFontTx/>
              <a:buChar char="-"/>
            </a:pPr>
            <a:r>
              <a:rPr lang="en-US" altLang="ja-JP" sz="1800" dirty="0"/>
              <a:t>Ensure Return &amp; Access/Visitation</a:t>
            </a:r>
          </a:p>
          <a:p>
            <a:pPr>
              <a:buFontTx/>
              <a:buChar char="-"/>
            </a:pPr>
            <a:r>
              <a:rPr lang="en-US" altLang="ja-JP" sz="1800" dirty="0"/>
              <a:t>Introduce Joint Custody after Divorce</a:t>
            </a:r>
          </a:p>
          <a:p>
            <a:pPr marL="0" indent="0">
              <a:buNone/>
              <a:tabLst>
                <a:tab pos="269875" algn="l"/>
              </a:tabLst>
            </a:pPr>
            <a:r>
              <a:rPr lang="ja-JP" altLang="en-US" sz="1800" dirty="0"/>
              <a:t>→ </a:t>
            </a:r>
            <a:r>
              <a:rPr lang="en-US" altLang="ja-JP" sz="2000" b="1" u="sng" dirty="0"/>
              <a:t>MOJ of Japan</a:t>
            </a:r>
            <a:r>
              <a:rPr lang="en-US" altLang="ja-JP" sz="2000" u="sng" dirty="0"/>
              <a:t>: </a:t>
            </a:r>
            <a:r>
              <a:rPr lang="en-US" altLang="ja-JP" sz="2000" b="1" u="sng" dirty="0"/>
              <a:t>Legislative Sub-committee on Family Law</a:t>
            </a:r>
            <a:r>
              <a:rPr lang="en-US" altLang="ja-JP" sz="2000" u="sng" dirty="0"/>
              <a:t> </a:t>
            </a:r>
            <a:r>
              <a:rPr lang="en-US" altLang="ja-JP" sz="2000" dirty="0"/>
              <a:t>	deliberating a legislative reform</a:t>
            </a:r>
            <a:r>
              <a:rPr lang="en-US" altLang="ja-JP" sz="1800" dirty="0"/>
              <a:t> accordingly (since March 2021)</a:t>
            </a:r>
          </a:p>
          <a:p>
            <a:pPr marL="0" indent="0">
              <a:buNone/>
            </a:pPr>
            <a:endParaRPr lang="en-US" altLang="ja-JP" sz="800" b="1" dirty="0"/>
          </a:p>
          <a:p>
            <a:pPr marL="0" indent="0">
              <a:buNone/>
            </a:pPr>
            <a:r>
              <a:rPr lang="en-US" altLang="ja-JP" sz="2400" b="1" dirty="0"/>
              <a:t>	Importance of International Cooperation</a:t>
            </a:r>
          </a:p>
          <a:p>
            <a:pPr marL="0" indent="0">
              <a:buNone/>
            </a:pPr>
            <a:endParaRPr kumimoji="1" lang="en-US" altLang="ja-JP" sz="16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492B03-CE25-42DA-BEBC-EDD49DC91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B1E4CB7-CB13-4810-BF18-BE31AFC64F93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2DD8503F-B3C4-405A-BE84-94E0DBCA8FB0}"/>
              </a:ext>
            </a:extLst>
          </p:cNvPr>
          <p:cNvSpPr/>
          <p:nvPr/>
        </p:nvSpPr>
        <p:spPr>
          <a:xfrm>
            <a:off x="4705543" y="3396553"/>
            <a:ext cx="432000" cy="5040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B6A39908-7712-4D0A-BF2A-E04B531937B1}"/>
              </a:ext>
            </a:extLst>
          </p:cNvPr>
          <p:cNvSpPr/>
          <p:nvPr/>
        </p:nvSpPr>
        <p:spPr>
          <a:xfrm>
            <a:off x="4357907" y="6312054"/>
            <a:ext cx="684000" cy="4320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8284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Front steps and columns of a majestic city building">
            <a:extLst>
              <a:ext uri="{FF2B5EF4-FFF2-40B4-BE49-F238E27FC236}">
                <a16:creationId xmlns:a16="http://schemas.microsoft.com/office/drawing/2014/main" id="{1C13B94C-94F1-451A-BE4A-3FF9162D5E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67" b="1216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CB5E389-F8A1-4A15-B6C3-0CDAF73A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ja-JP" sz="5200" b="1" dirty="0">
                <a:solidFill>
                  <a:srgbClr val="FFFFFF"/>
                </a:solidFill>
              </a:rPr>
              <a:t>IV</a:t>
            </a:r>
            <a:r>
              <a:rPr kumimoji="1" lang="en-US" altLang="ja-JP" sz="5200" b="1" dirty="0">
                <a:solidFill>
                  <a:srgbClr val="FFFFFF"/>
                </a:solidFill>
              </a:rPr>
              <a:t>.  Conclusion</a:t>
            </a:r>
          </a:p>
        </p:txBody>
      </p:sp>
      <p:pic>
        <p:nvPicPr>
          <p:cNvPr id="19" name="コンテンツ プレースホルダー 18" descr="ロゴ&#10;&#10;自動的に生成された説明">
            <a:extLst>
              <a:ext uri="{FF2B5EF4-FFF2-40B4-BE49-F238E27FC236}">
                <a16:creationId xmlns:a16="http://schemas.microsoft.com/office/drawing/2014/main" id="{85E7BE72-9F52-4A1B-84DF-F9EE83785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168"/>
          <a:stretch/>
        </p:blipFill>
        <p:spPr>
          <a:xfrm>
            <a:off x="10603719" y="5306263"/>
            <a:ext cx="1103922" cy="1080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1492A6-0ED6-4076-86F6-3581557FA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16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9156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D660E354-01D0-4D36-9100-7D4CEDE99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黄色のヒマワリのマクロ ショット">
            <a:extLst>
              <a:ext uri="{FF2B5EF4-FFF2-40B4-BE49-F238E27FC236}">
                <a16:creationId xmlns:a16="http://schemas.microsoft.com/office/drawing/2014/main" id="{7F8AEB74-4716-4120-BD9E-50699ADC4B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13401" r="11221" b="-1"/>
          <a:stretch/>
        </p:blipFill>
        <p:spPr>
          <a:xfrm>
            <a:off x="1" y="10"/>
            <a:ext cx="7744393" cy="6857990"/>
          </a:xfrm>
          <a:custGeom>
            <a:avLst/>
            <a:gdLst/>
            <a:ahLst/>
            <a:cxnLst/>
            <a:rect l="l" t="t" r="r" b="b"/>
            <a:pathLst>
              <a:path w="7744393" h="6858000">
                <a:moveTo>
                  <a:pt x="0" y="0"/>
                </a:moveTo>
                <a:lnTo>
                  <a:pt x="7744393" y="0"/>
                </a:lnTo>
                <a:lnTo>
                  <a:pt x="7740387" y="3148"/>
                </a:lnTo>
                <a:cubicBezTo>
                  <a:pt x="6753686" y="817446"/>
                  <a:pt x="6124765" y="2049777"/>
                  <a:pt x="6124765" y="3429000"/>
                </a:cubicBezTo>
                <a:cubicBezTo>
                  <a:pt x="6124765" y="4808224"/>
                  <a:pt x="6753686" y="6040555"/>
                  <a:pt x="7740387" y="6854853"/>
                </a:cubicBezTo>
                <a:lnTo>
                  <a:pt x="774439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CEA05E2-6C9D-49E1-9D63-990FC65F7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2181" y="1486823"/>
            <a:ext cx="4759587" cy="824253"/>
          </a:xfrm>
        </p:spPr>
        <p:txBody>
          <a:bodyPr>
            <a:normAutofit/>
          </a:bodyPr>
          <a:lstStyle/>
          <a:p>
            <a:pPr algn="l"/>
            <a:r>
              <a:rPr lang="en-US" altLang="ja-JP" sz="4400" b="1" dirty="0">
                <a:latin typeface="+mn-ea"/>
                <a:ea typeface="+mn-ea"/>
              </a:rPr>
              <a:t>Introduction</a:t>
            </a:r>
            <a:endParaRPr kumimoji="1" lang="ja-JP" altLang="en-US" sz="4400" b="1" dirty="0">
              <a:latin typeface="+mn-ea"/>
              <a:ea typeface="+mn-ea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6310B2E-499E-443C-AB9A-C1D50EFE2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2182" y="2024743"/>
            <a:ext cx="5146186" cy="4060250"/>
          </a:xfrm>
        </p:spPr>
        <p:txBody>
          <a:bodyPr anchor="t">
            <a:normAutofit/>
          </a:bodyPr>
          <a:lstStyle/>
          <a:p>
            <a:pPr algn="l" eaLnBrk="1" hangingPunct="1"/>
            <a:endParaRPr lang="en-US" altLang="ja-JP" dirty="0"/>
          </a:p>
          <a:p>
            <a:pPr algn="l" eaLnBrk="1" hangingPunct="1"/>
            <a:r>
              <a:rPr lang="en-US" altLang="ja-JP" dirty="0"/>
              <a:t>New developments of PIL in Japan in relation to East Asia</a:t>
            </a:r>
          </a:p>
          <a:p>
            <a:pPr algn="l" eaLnBrk="1" hangingPunct="1"/>
            <a:endParaRPr lang="en-US" altLang="ja-JP" sz="1800" dirty="0"/>
          </a:p>
          <a:p>
            <a:pPr marL="514350" indent="-514350" algn="l" eaLnBrk="1" hangingPunct="1">
              <a:buAutoNum type="romanUcPeriod"/>
            </a:pPr>
            <a:r>
              <a:rPr lang="en-US" altLang="ja-JP" dirty="0"/>
              <a:t>Nationalization</a:t>
            </a:r>
          </a:p>
          <a:p>
            <a:pPr marL="514350" indent="-514350" algn="l" eaLnBrk="1" hangingPunct="1">
              <a:buAutoNum type="romanUcPeriod"/>
            </a:pPr>
            <a:r>
              <a:rPr lang="en-US" altLang="ja-JP" dirty="0"/>
              <a:t>Regionalization</a:t>
            </a:r>
          </a:p>
          <a:p>
            <a:pPr marL="514350" indent="-514350" algn="l" eaLnBrk="1" hangingPunct="1">
              <a:buAutoNum type="romanUcPeriod"/>
            </a:pPr>
            <a:r>
              <a:rPr lang="en-US" altLang="ja-JP" dirty="0"/>
              <a:t>Internationalization </a:t>
            </a:r>
            <a:endParaRPr lang="ja-JP" altLang="en-US" dirty="0"/>
          </a:p>
          <a:p>
            <a:pPr algn="l"/>
            <a:endParaRPr kumimoji="1" lang="ja-JP" altLang="en-US" dirty="0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C05F9929-5504-4C68-9AA2-E98BBA1F8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9590" y="4546924"/>
            <a:ext cx="2369988" cy="2311077"/>
          </a:xfrm>
          <a:custGeom>
            <a:avLst/>
            <a:gdLst>
              <a:gd name="connsiteX0" fmla="*/ 0 w 2369988"/>
              <a:gd name="connsiteY0" fmla="*/ 0 h 2311077"/>
              <a:gd name="connsiteX1" fmla="*/ 1128071 w 2369988"/>
              <a:gd name="connsiteY1" fmla="*/ 0 h 2311077"/>
              <a:gd name="connsiteX2" fmla="*/ 1157716 w 2369988"/>
              <a:gd name="connsiteY2" fmla="*/ 128440 h 2311077"/>
              <a:gd name="connsiteX3" fmla="*/ 2316462 w 2369988"/>
              <a:gd name="connsiteY3" fmla="*/ 2257392 h 2311077"/>
              <a:gd name="connsiteX4" fmla="*/ 2369988 w 2369988"/>
              <a:gd name="connsiteY4" fmla="*/ 2311077 h 2311077"/>
              <a:gd name="connsiteX5" fmla="*/ 957894 w 2369988"/>
              <a:gd name="connsiteY5" fmla="*/ 2311077 h 2311077"/>
              <a:gd name="connsiteX6" fmla="*/ 777804 w 2369988"/>
              <a:gd name="connsiteY6" fmla="*/ 2040997 h 2311077"/>
              <a:gd name="connsiteX7" fmla="*/ 19614 w 2369988"/>
              <a:gd name="connsiteY7" fmla="*/ 109827 h 231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9988" h="2311077">
                <a:moveTo>
                  <a:pt x="0" y="0"/>
                </a:moveTo>
                <a:lnTo>
                  <a:pt x="1128071" y="0"/>
                </a:lnTo>
                <a:lnTo>
                  <a:pt x="1157716" y="128440"/>
                </a:lnTo>
                <a:cubicBezTo>
                  <a:pt x="1365270" y="935139"/>
                  <a:pt x="1769588" y="1662859"/>
                  <a:pt x="2316462" y="2257392"/>
                </a:cubicBezTo>
                <a:lnTo>
                  <a:pt x="2369988" y="2311077"/>
                </a:lnTo>
                <a:lnTo>
                  <a:pt x="957894" y="2311077"/>
                </a:lnTo>
                <a:lnTo>
                  <a:pt x="777804" y="2040997"/>
                </a:lnTo>
                <a:cubicBezTo>
                  <a:pt x="421651" y="1454849"/>
                  <a:pt x="161627" y="803832"/>
                  <a:pt x="19614" y="109827"/>
                </a:cubicBez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図 6" descr="ロゴ&#10;&#10;自動的に生成された説明">
            <a:extLst>
              <a:ext uri="{FF2B5EF4-FFF2-40B4-BE49-F238E27FC236}">
                <a16:creationId xmlns:a16="http://schemas.microsoft.com/office/drawing/2014/main" id="{0A375C3D-FFB9-4344-B68C-8B31B7587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417" y="5341288"/>
            <a:ext cx="1080000" cy="1080000"/>
          </a:xfrm>
          <a:prstGeom prst="rect">
            <a:avLst/>
          </a:prstGeom>
        </p:spPr>
      </p:pic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7A4B7534-CAB1-4802-96B8-22E7EAF5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8124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B5E389-F8A1-4A15-B6C3-0CDAF73A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621" y="4665605"/>
            <a:ext cx="6638806" cy="12924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I. Nationalization</a:t>
            </a:r>
            <a:endParaRPr kumimoji="1" lang="en-US" altLang="ja-JP" sz="4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" name="図 14" descr="オレンジ, カーテン が含まれている画像&#10;&#10;自動的に生成された説明">
            <a:extLst>
              <a:ext uri="{FF2B5EF4-FFF2-40B4-BE49-F238E27FC236}">
                <a16:creationId xmlns:a16="http://schemas.microsoft.com/office/drawing/2014/main" id="{721D742D-FBEB-4ED3-BCBB-1FAF8501F2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5" r="29027" b="-1"/>
          <a:stretch/>
        </p:blipFill>
        <p:spPr>
          <a:xfrm>
            <a:off x="20" y="1"/>
            <a:ext cx="4848284" cy="4359438"/>
          </a:xfrm>
          <a:prstGeom prst="rect">
            <a:avLst/>
          </a:prstGeom>
        </p:spPr>
      </p:pic>
      <p:pic>
        <p:nvPicPr>
          <p:cNvPr id="11" name="図 10" descr="池の中の家&#10;&#10;自動的に生成された説明">
            <a:extLst>
              <a:ext uri="{FF2B5EF4-FFF2-40B4-BE49-F238E27FC236}">
                <a16:creationId xmlns:a16="http://schemas.microsoft.com/office/drawing/2014/main" id="{26CD941C-6DA1-4A1E-BFF4-39EFCD3B8B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" r="-1" b="15824"/>
          <a:stretch/>
        </p:blipFill>
        <p:spPr>
          <a:xfrm>
            <a:off x="4972050" y="-1"/>
            <a:ext cx="7216902" cy="4359440"/>
          </a:xfrm>
          <a:prstGeom prst="rect">
            <a:avLst/>
          </a:prstGeom>
        </p:spPr>
      </p:pic>
      <p:pic>
        <p:nvPicPr>
          <p:cNvPr id="7" name="コンテンツ プレースホルダー 6" descr="屋外, 山, 水, 草 が含まれている画像&#10;&#10;自動的に生成された説明">
            <a:extLst>
              <a:ext uri="{FF2B5EF4-FFF2-40B4-BE49-F238E27FC236}">
                <a16:creationId xmlns:a16="http://schemas.microsoft.com/office/drawing/2014/main" id="{EDF0EF84-253D-461A-88AC-8CED83A7B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0" r="2" b="5145"/>
          <a:stretch/>
        </p:blipFill>
        <p:spPr>
          <a:xfrm>
            <a:off x="20" y="4472610"/>
            <a:ext cx="4848284" cy="2385390"/>
          </a:xfrm>
          <a:prstGeom prst="rect">
            <a:avLst/>
          </a:prstGeom>
        </p:spPr>
      </p:pic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27347A7B-938A-461C-AC8A-6DBDB8438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61177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CB5E389-F8A1-4A15-B6C3-0CDAF73A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586856"/>
            <a:ext cx="3574402" cy="2932522"/>
          </a:xfrm>
        </p:spPr>
        <p:txBody>
          <a:bodyPr anchor="b">
            <a:normAutofit/>
          </a:bodyPr>
          <a:lstStyle/>
          <a:p>
            <a:r>
              <a:rPr lang="en-US" altLang="ja-JP" sz="3600" b="1" dirty="0">
                <a:solidFill>
                  <a:srgbClr val="FFFFFF"/>
                </a:solidFill>
              </a:rPr>
              <a:t>I. Nationalization</a:t>
            </a:r>
            <a:endParaRPr kumimoji="1" lang="ja-JP" altLang="en-US" sz="3600" b="1" dirty="0">
              <a:solidFill>
                <a:srgbClr val="FFFFFF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E3EC5B-575D-49F6-BBF9-D9FE99583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864" y="310243"/>
            <a:ext cx="7503632" cy="5885285"/>
          </a:xfrm>
        </p:spPr>
        <p:txBody>
          <a:bodyPr anchor="ctr">
            <a:normAutofit/>
          </a:bodyPr>
          <a:lstStyle/>
          <a:p>
            <a:pPr marL="457200" indent="-457200">
              <a:buAutoNum type="arabicPeriod"/>
            </a:pPr>
            <a:r>
              <a:rPr lang="en-US" altLang="ja-JP" sz="2200" b="1" dirty="0"/>
              <a:t>General Remarks</a:t>
            </a:r>
          </a:p>
          <a:p>
            <a:pPr marL="0" indent="0">
              <a:buNone/>
            </a:pPr>
            <a:r>
              <a:rPr kumimoji="1" lang="en-US" altLang="ja-JP" sz="1900" b="1" dirty="0"/>
              <a:t>1868 Meiji Restauration = Modernization of Japan</a:t>
            </a:r>
          </a:p>
          <a:p>
            <a:r>
              <a:rPr kumimoji="1" lang="en-US" altLang="ja-JP" sz="1900" u="sng" dirty="0"/>
              <a:t>1898 </a:t>
            </a:r>
            <a:r>
              <a:rPr kumimoji="1" lang="de-DE" altLang="ja-JP" sz="1900" i="1" u="sng" dirty="0"/>
              <a:t>Hôrei </a:t>
            </a:r>
            <a:r>
              <a:rPr kumimoji="1" lang="de-DE" altLang="ja-JP" sz="1900" dirty="0"/>
              <a:t>(Choice of Law Rules): catch up with </a:t>
            </a:r>
            <a:r>
              <a:rPr kumimoji="1" lang="en-US" altLang="ja-JP" sz="1900" dirty="0"/>
              <a:t>the </a:t>
            </a:r>
            <a:r>
              <a:rPr kumimoji="1" lang="de-DE" altLang="ja-JP" sz="1900" dirty="0"/>
              <a:t>„West“</a:t>
            </a:r>
          </a:p>
          <a:p>
            <a:r>
              <a:rPr lang="de-DE" altLang="ja-JP" sz="1900" u="sng" dirty="0"/>
              <a:t>1989 Reform of</a:t>
            </a:r>
            <a:r>
              <a:rPr kumimoji="1" lang="de-DE" altLang="ja-JP" sz="1900" i="1" u="sng" dirty="0"/>
              <a:t> Hôrei</a:t>
            </a:r>
            <a:r>
              <a:rPr lang="de-DE" altLang="ja-JP" sz="1900" u="sng" dirty="0"/>
              <a:t> in Family Law</a:t>
            </a:r>
            <a:r>
              <a:rPr lang="de-DE" altLang="ja-JP" sz="1900" dirty="0"/>
              <a:t> (Gender Equality)</a:t>
            </a:r>
            <a:endParaRPr kumimoji="1" lang="de-DE" altLang="ja-JP" sz="1900" dirty="0"/>
          </a:p>
          <a:p>
            <a:pPr marL="0" indent="0">
              <a:buNone/>
            </a:pPr>
            <a:endParaRPr lang="de-DE" altLang="ja-JP" sz="1900" dirty="0"/>
          </a:p>
          <a:p>
            <a:pPr marL="0" indent="0">
              <a:buNone/>
            </a:pPr>
            <a:endParaRPr lang="de-DE" altLang="ja-JP" sz="1900" dirty="0"/>
          </a:p>
          <a:p>
            <a:pPr marL="0" indent="0">
              <a:buNone/>
            </a:pPr>
            <a:r>
              <a:rPr lang="de-DE" altLang="ja-JP" sz="1900" b="1" dirty="0"/>
              <a:t>2001- „Judicial Reform“ (deregulation) = Statutory Reforms</a:t>
            </a:r>
          </a:p>
          <a:p>
            <a:r>
              <a:rPr kumimoji="1" lang="de-DE" altLang="ja-JP" sz="1900" u="sng" dirty="0"/>
              <a:t>2006 Act on General Rules for Application of Laws</a:t>
            </a:r>
          </a:p>
          <a:p>
            <a:r>
              <a:rPr lang="de-DE" altLang="ja-JP" sz="1900" u="sng" dirty="0"/>
              <a:t>2011 International Jurisdiction in Civil and Commercial Matters</a:t>
            </a:r>
          </a:p>
          <a:p>
            <a:r>
              <a:rPr kumimoji="1" lang="de-DE" altLang="ja-JP" sz="1900" u="sng" dirty="0"/>
              <a:t>2018 International Jurisdiction in Personal Status and Family Matters</a:t>
            </a:r>
            <a:endParaRPr kumimoji="1" lang="de-DE" altLang="ja-JP" sz="1900" dirty="0"/>
          </a:p>
          <a:p>
            <a:pPr marL="0" indent="0">
              <a:buNone/>
            </a:pPr>
            <a:endParaRPr kumimoji="1" lang="de-DE" altLang="ja-JP" sz="1900" dirty="0"/>
          </a:p>
          <a:p>
            <a:endParaRPr kumimoji="1" lang="ja-JP" altLang="en-US" sz="1900" i="1" dirty="0"/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6670118C-07EF-4955-B634-66C675C687ED}"/>
              </a:ext>
            </a:extLst>
          </p:cNvPr>
          <p:cNvSpPr/>
          <p:nvPr/>
        </p:nvSpPr>
        <p:spPr>
          <a:xfrm>
            <a:off x="5041907" y="2445002"/>
            <a:ext cx="540000" cy="72000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040BB74F-90A4-4016-BA0F-8F4B84B7BE3B}"/>
              </a:ext>
            </a:extLst>
          </p:cNvPr>
          <p:cNvSpPr/>
          <p:nvPr/>
        </p:nvSpPr>
        <p:spPr>
          <a:xfrm>
            <a:off x="6869645" y="4993208"/>
            <a:ext cx="4037839" cy="1554549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kumimoji="1" lang="en-US" altLang="ja-JP" dirty="0"/>
              <a:t>Cf.</a:t>
            </a:r>
            <a:r>
              <a:rPr kumimoji="1" lang="en-US" altLang="ja-JP" b="1" dirty="0"/>
              <a:t> Developments in Europe</a:t>
            </a:r>
          </a:p>
          <a:p>
            <a:pPr marL="449263" indent="-179388" algn="just">
              <a:spcAft>
                <a:spcPts val="600"/>
              </a:spcAft>
              <a:buFontTx/>
              <a:buChar char="-"/>
            </a:pPr>
            <a:r>
              <a:rPr kumimoji="1" lang="en-US" altLang="ja-JP" dirty="0"/>
              <a:t>1987 Swiss PIL Act</a:t>
            </a:r>
          </a:p>
          <a:p>
            <a:pPr marL="449263" indent="-179388" algn="just">
              <a:spcAft>
                <a:spcPts val="600"/>
              </a:spcAft>
              <a:buFontTx/>
              <a:buChar char="-"/>
            </a:pPr>
            <a:r>
              <a:rPr kumimoji="1" lang="en-US" altLang="ja-JP" dirty="0"/>
              <a:t>Brussels/Lugano System</a:t>
            </a:r>
          </a:p>
          <a:p>
            <a:pPr marL="449263" indent="-179388" algn="just">
              <a:spcAft>
                <a:spcPts val="600"/>
              </a:spcAft>
              <a:buFontTx/>
              <a:buChar char="-"/>
            </a:pPr>
            <a:r>
              <a:rPr kumimoji="1" lang="en-US" altLang="ja-JP" dirty="0"/>
              <a:t>EU Regulations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4EB3E2-2342-40BF-94CC-BD84A981D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4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46231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CB5E389-F8A1-4A15-B6C3-0CDAF73A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3" y="586856"/>
            <a:ext cx="3590730" cy="2943154"/>
          </a:xfrm>
        </p:spPr>
        <p:txBody>
          <a:bodyPr anchor="b">
            <a:normAutofit/>
          </a:bodyPr>
          <a:lstStyle/>
          <a:p>
            <a:r>
              <a:rPr lang="en-US" altLang="ja-JP" sz="3600" b="1" dirty="0">
                <a:solidFill>
                  <a:srgbClr val="FFFFFF"/>
                </a:solidFill>
              </a:rPr>
              <a:t>I. Nationalization</a:t>
            </a:r>
            <a:endParaRPr kumimoji="1" lang="ja-JP" altLang="en-US" sz="3600" b="1" dirty="0">
              <a:solidFill>
                <a:srgbClr val="FFFFFF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E3EC5B-575D-49F6-BBF9-D9FE99583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8069" y="693964"/>
            <a:ext cx="7759567" cy="6090556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de-DE" altLang="ja-JP" sz="2400" b="1" dirty="0"/>
              <a:t>2. Choice of Law Rules </a:t>
            </a:r>
          </a:p>
          <a:p>
            <a:pPr marL="0" indent="0" defTabSz="179388">
              <a:buNone/>
            </a:pPr>
            <a:r>
              <a:rPr kumimoji="1" lang="de-DE" altLang="ja-JP" sz="2200" b="1" dirty="0"/>
              <a:t>Act on General Rules for Application of Laws (AGRAL)	</a:t>
            </a:r>
            <a:r>
              <a:rPr kumimoji="1" lang="de-DE" altLang="ja-JP" sz="1800" b="1" dirty="0"/>
              <a:t>	</a:t>
            </a:r>
            <a:r>
              <a:rPr lang="de-DE" altLang="ja-JP" sz="1700" dirty="0"/>
              <a:t>(Act No 78 of 21 June 2006): successor of </a:t>
            </a:r>
            <a:r>
              <a:rPr lang="de-DE" altLang="ja-JP" sz="1700" i="1" dirty="0"/>
              <a:t>Horei</a:t>
            </a:r>
            <a:r>
              <a:rPr lang="de-DE" altLang="ja-JP" sz="1700" dirty="0"/>
              <a:t> </a:t>
            </a:r>
            <a:endParaRPr kumimoji="1" lang="de-DE" altLang="ja-JP" sz="800" dirty="0"/>
          </a:p>
          <a:p>
            <a:pPr>
              <a:buFont typeface="Wingdings" panose="05000000000000000000" pitchFamily="2" charset="2"/>
              <a:buChar char="u"/>
            </a:pPr>
            <a:r>
              <a:rPr lang="de-DE" altLang="ja-JP" sz="2000" b="1" dirty="0"/>
              <a:t>Family Law</a:t>
            </a:r>
            <a:endParaRPr lang="de-DE" altLang="ja-JP" sz="1700" b="1" dirty="0"/>
          </a:p>
          <a:p>
            <a:pPr marL="0" indent="0">
              <a:buNone/>
            </a:pPr>
            <a:r>
              <a:rPr lang="de-DE" altLang="ja-JP" sz="1700" b="1" u="sng" dirty="0">
                <a:solidFill>
                  <a:schemeClr val="accent2">
                    <a:lumMod val="75000"/>
                  </a:schemeClr>
                </a:solidFill>
              </a:rPr>
              <a:t>Principle of Nationality</a:t>
            </a:r>
            <a:r>
              <a:rPr lang="de-DE" altLang="ja-JP" sz="1700" dirty="0"/>
              <a:t> vs. Principle of Habitual Residence/Domicile 			                (EU; Switzerland; Mainland China)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de-DE" altLang="ja-JP" sz="2000" b="1" dirty="0"/>
              <a:t>Contracts</a:t>
            </a:r>
            <a:endParaRPr kumimoji="1" lang="de-DE" altLang="ja-JP" sz="1700" b="1" dirty="0"/>
          </a:p>
          <a:p>
            <a:r>
              <a:rPr lang="de-DE" altLang="ja-JP" sz="1700" b="1" u="sng" dirty="0"/>
              <a:t>Art. 7: Party Autonomy</a:t>
            </a:r>
          </a:p>
          <a:p>
            <a:r>
              <a:rPr lang="de-DE" altLang="ja-JP" sz="1700" b="1" u="sng" dirty="0">
                <a:solidFill>
                  <a:schemeClr val="accent2">
                    <a:lumMod val="75000"/>
                  </a:schemeClr>
                </a:solidFill>
              </a:rPr>
              <a:t>Art. 11 &amp; 12: Consumer and Employment Contracts</a:t>
            </a:r>
            <a:r>
              <a:rPr lang="de-DE" altLang="ja-JP" sz="1700" dirty="0">
                <a:solidFill>
                  <a:schemeClr val="accent2">
                    <a:lumMod val="75000"/>
                  </a:schemeClr>
                </a:solidFill>
              </a:rPr>
              <a:t>		</a:t>
            </a:r>
          </a:p>
          <a:p>
            <a:pPr marL="0" indent="0" defTabSz="269875">
              <a:buNone/>
            </a:pPr>
            <a:r>
              <a:rPr lang="en-US" altLang="ja-JP" sz="1700" dirty="0"/>
              <a:t>	</a:t>
            </a:r>
            <a:r>
              <a:rPr lang="ja-JP" altLang="en-US" sz="1700" dirty="0"/>
              <a:t>→ </a:t>
            </a:r>
            <a:r>
              <a:rPr lang="en-US" altLang="ja-JP" sz="1700" dirty="0"/>
              <a:t>Invocation of mandatory rules </a:t>
            </a:r>
            <a:r>
              <a:rPr lang="en-US" altLang="ja-JP" sz="1700" u="sng" dirty="0"/>
              <a:t>by consumer/employee</a:t>
            </a:r>
            <a:r>
              <a:rPr lang="en-US" altLang="ja-JP" sz="1700" dirty="0"/>
              <a:t> 								(Cf. Art. 6 &amp; 8 of the EU Rome I Regulation: </a:t>
            </a:r>
            <a:r>
              <a:rPr lang="en-US" altLang="ja-JP" sz="1700" i="1" dirty="0"/>
              <a:t>ex officio </a:t>
            </a:r>
            <a:r>
              <a:rPr lang="en-US" altLang="ja-JP" sz="1700" dirty="0"/>
              <a:t>application)</a:t>
            </a:r>
          </a:p>
          <a:p>
            <a:pPr marL="0" indent="0">
              <a:buNone/>
            </a:pPr>
            <a:endParaRPr lang="en-US" altLang="ja-JP" sz="300" dirty="0"/>
          </a:p>
          <a:p>
            <a:pPr>
              <a:buFont typeface="Wingdings" panose="05000000000000000000" pitchFamily="2" charset="2"/>
              <a:buChar char="u"/>
            </a:pPr>
            <a:r>
              <a:rPr lang="en-US" altLang="ja-JP" sz="2000" b="1" dirty="0"/>
              <a:t>Torts</a:t>
            </a:r>
            <a:endParaRPr lang="en-US" altLang="ja-JP" sz="1700" b="1" dirty="0"/>
          </a:p>
          <a:p>
            <a:r>
              <a:rPr lang="en-US" altLang="ja-JP" sz="1700" dirty="0"/>
              <a:t>Art. 17: </a:t>
            </a:r>
            <a:r>
              <a:rPr lang="en-US" altLang="ja-JP" sz="1700" i="1" dirty="0"/>
              <a:t>Locus </a:t>
            </a:r>
            <a:r>
              <a:rPr lang="en-US" altLang="ja-JP" sz="1700" i="1" dirty="0" err="1"/>
              <a:t>damni</a:t>
            </a:r>
            <a:r>
              <a:rPr lang="en-US" altLang="ja-JP" sz="1700" i="1" dirty="0"/>
              <a:t> </a:t>
            </a:r>
            <a:r>
              <a:rPr lang="en-US" altLang="ja-JP" sz="1700" dirty="0"/>
              <a:t>(if foreseeable)</a:t>
            </a:r>
          </a:p>
          <a:p>
            <a:r>
              <a:rPr lang="en-US" altLang="ja-JP" sz="1700" dirty="0"/>
              <a:t>Art. 18 &amp; 19: Product Liability &amp; Defamation</a:t>
            </a:r>
          </a:p>
          <a:p>
            <a:r>
              <a:rPr lang="en-US" altLang="ja-JP" sz="1700" b="1" u="sng" dirty="0">
                <a:solidFill>
                  <a:schemeClr val="accent2">
                    <a:lumMod val="75000"/>
                  </a:schemeClr>
                </a:solidFill>
              </a:rPr>
              <a:t>Art. 22: “Double Actionability”</a:t>
            </a:r>
          </a:p>
          <a:p>
            <a:pPr marL="0" indent="0">
              <a:buNone/>
            </a:pPr>
            <a:r>
              <a:rPr lang="ja-JP" altLang="en-US" sz="1700" dirty="0"/>
              <a:t> </a:t>
            </a:r>
            <a:r>
              <a:rPr lang="en-US" altLang="ja-JP" sz="1700" dirty="0"/>
              <a:t>	</a:t>
            </a:r>
            <a:r>
              <a:rPr lang="ja-JP" altLang="en-US" sz="1700" dirty="0"/>
              <a:t>→ </a:t>
            </a:r>
            <a:r>
              <a:rPr lang="en-US" altLang="ja-JP" sz="1800" b="1" u="sng" dirty="0"/>
              <a:t>Cumulative Application of Japanese Law (outdated)</a:t>
            </a:r>
            <a:endParaRPr lang="en-US" altLang="ja-JP" sz="1700" b="1" u="sng" dirty="0"/>
          </a:p>
          <a:p>
            <a:pPr marL="0" indent="0">
              <a:buNone/>
            </a:pPr>
            <a:r>
              <a:rPr lang="de-DE" altLang="ja-JP" sz="1700" dirty="0"/>
              <a:t>	     To exclude US punitive damages	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0FFCAB3-28D1-4FC8-A9F8-12272E004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25615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CB5E389-F8A1-4A15-B6C3-0CDAF73A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586855"/>
            <a:ext cx="3717786" cy="2924441"/>
          </a:xfrm>
        </p:spPr>
        <p:txBody>
          <a:bodyPr anchor="b">
            <a:normAutofit/>
          </a:bodyPr>
          <a:lstStyle/>
          <a:p>
            <a:r>
              <a:rPr lang="en-US" altLang="ja-JP" sz="3600" b="1" dirty="0">
                <a:solidFill>
                  <a:srgbClr val="FFFFFF"/>
                </a:solidFill>
              </a:rPr>
              <a:t>I. Nationalization</a:t>
            </a:r>
            <a:endParaRPr kumimoji="1" lang="ja-JP" altLang="en-US" sz="3600" b="1" dirty="0">
              <a:solidFill>
                <a:srgbClr val="FFFFFF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E3EC5B-575D-49F6-BBF9-D9FE99583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1013" y="800100"/>
            <a:ext cx="7862130" cy="5853792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de-DE" altLang="ja-JP" sz="2400" b="1" dirty="0"/>
              <a:t>3. Jurisdiction Rules in Civil and Commercial Matters </a:t>
            </a:r>
          </a:p>
          <a:p>
            <a:r>
              <a:rPr lang="de-DE" altLang="ja-JP" sz="2000" dirty="0"/>
              <a:t>Reform of the Code of Civil Procedure (CCP)</a:t>
            </a:r>
            <a:r>
              <a:rPr lang="de-DE" altLang="ja-JP" sz="1700" dirty="0"/>
              <a:t>(Act No 36 of 2 May 2011)</a:t>
            </a:r>
            <a:endParaRPr lang="de-DE" altLang="ja-JP" sz="2000" dirty="0"/>
          </a:p>
          <a:p>
            <a:r>
              <a:rPr lang="de-DE" altLang="ja-JP" sz="2000" b="1" u="sng" dirty="0"/>
              <a:t>Based on previous case law</a:t>
            </a:r>
          </a:p>
          <a:p>
            <a:pPr marL="0" indent="0">
              <a:buNone/>
            </a:pPr>
            <a:endParaRPr lang="de-DE" altLang="ja-JP" sz="900" dirty="0"/>
          </a:p>
          <a:p>
            <a:pPr marL="0" indent="0">
              <a:buNone/>
            </a:pPr>
            <a:r>
              <a:rPr lang="de-DE" altLang="ja-JP" sz="2000" dirty="0"/>
              <a:t>  Art. 3-2 CCP: </a:t>
            </a:r>
            <a:r>
              <a:rPr lang="de-DE" altLang="ja-JP" sz="2000" u="sng" dirty="0"/>
              <a:t>General jurisdiction</a:t>
            </a:r>
            <a:r>
              <a:rPr lang="de-DE" altLang="ja-JP" sz="2000" dirty="0"/>
              <a:t> at defendant‘s domicile</a:t>
            </a:r>
          </a:p>
          <a:p>
            <a:pPr marL="0" indent="0">
              <a:buNone/>
            </a:pPr>
            <a:r>
              <a:rPr lang="de-DE" altLang="ja-JP" sz="2000" dirty="0"/>
              <a:t>  Art. 3-3 CCP: </a:t>
            </a:r>
            <a:r>
              <a:rPr lang="de-DE" altLang="ja-JP" sz="2000" u="sng" dirty="0"/>
              <a:t>Special jurisdiction</a:t>
            </a:r>
            <a:r>
              <a:rPr lang="de-DE" altLang="ja-JP" sz="2000" dirty="0"/>
              <a:t>: place of performance, 			   	                 place of tort etc.</a:t>
            </a:r>
          </a:p>
          <a:p>
            <a:pPr marL="0" indent="0">
              <a:buNone/>
            </a:pPr>
            <a:r>
              <a:rPr lang="en-US" altLang="ja-JP" sz="2000" dirty="0"/>
              <a:t>  Art. 3-7 CCP: </a:t>
            </a:r>
            <a:r>
              <a:rPr lang="en-US" altLang="ja-JP" sz="2000" u="sng" dirty="0"/>
              <a:t>Choice of court agreements</a:t>
            </a:r>
            <a:endParaRPr lang="de-DE" altLang="ja-JP" sz="2000" u="sng" dirty="0"/>
          </a:p>
          <a:p>
            <a:pPr marL="0" indent="0">
              <a:buNone/>
            </a:pPr>
            <a:endParaRPr lang="en-US" altLang="ja-JP" sz="1100" dirty="0"/>
          </a:p>
          <a:p>
            <a:pPr marL="0" indent="0">
              <a:buNone/>
            </a:pPr>
            <a:r>
              <a:rPr lang="ja-JP" altLang="en-US" sz="2000" dirty="0"/>
              <a:t>→</a:t>
            </a:r>
            <a:r>
              <a:rPr lang="en-US" altLang="ja-JP" sz="1900" dirty="0"/>
              <a:t>(Unlike </a:t>
            </a:r>
            <a:r>
              <a:rPr lang="en-US" altLang="ja-JP" sz="1900" u="sng" dirty="0"/>
              <a:t>Brussels/Lugano system</a:t>
            </a:r>
            <a:r>
              <a:rPr lang="en-US" altLang="ja-JP" sz="1900" dirty="0"/>
              <a:t>) </a:t>
            </a:r>
            <a:r>
              <a:rPr lang="en-US" altLang="ja-JP" sz="1900" b="1" u="sng" dirty="0"/>
              <a:t>Other b</a:t>
            </a:r>
            <a:r>
              <a:rPr lang="en-US" altLang="ja-JP" sz="2000" b="1" u="sng" dirty="0"/>
              <a:t>road jurisdiction grounds</a:t>
            </a:r>
            <a:r>
              <a:rPr lang="en-US" altLang="ja-JP" sz="2000" dirty="0"/>
              <a:t>: </a:t>
            </a:r>
          </a:p>
          <a:p>
            <a:pPr marL="628650">
              <a:buFontTx/>
              <a:buChar char="-"/>
            </a:pPr>
            <a:r>
              <a:rPr lang="en-US" altLang="ja-JP" sz="2000" dirty="0">
                <a:solidFill>
                  <a:schemeClr val="accent2">
                    <a:lumMod val="75000"/>
                  </a:schemeClr>
                </a:solidFill>
              </a:rPr>
              <a:t>Defendant’s </a:t>
            </a:r>
            <a:r>
              <a:rPr lang="en-US" altLang="ja-JP" sz="2000" b="1" dirty="0">
                <a:solidFill>
                  <a:schemeClr val="accent2">
                    <a:lumMod val="75000"/>
                  </a:schemeClr>
                </a:solidFill>
              </a:rPr>
              <a:t>situs of assets</a:t>
            </a:r>
          </a:p>
          <a:p>
            <a:pPr marL="628650">
              <a:buFontTx/>
              <a:buChar char="-"/>
            </a:pPr>
            <a:r>
              <a:rPr lang="en-US" altLang="ja-JP" sz="2000" b="1" dirty="0">
                <a:solidFill>
                  <a:schemeClr val="accent2">
                    <a:lumMod val="75000"/>
                  </a:schemeClr>
                </a:solidFill>
              </a:rPr>
              <a:t>Joinder of claims or parties</a:t>
            </a:r>
          </a:p>
          <a:p>
            <a:pPr marL="628650">
              <a:buFontTx/>
              <a:buChar char="-"/>
            </a:pPr>
            <a:r>
              <a:rPr lang="de-DE" altLang="ja-JP" sz="2000" b="1" dirty="0">
                <a:solidFill>
                  <a:schemeClr val="accent2">
                    <a:lumMod val="75000"/>
                  </a:schemeClr>
                </a:solidFill>
              </a:rPr>
              <a:t>No exclusive jurisdiction</a:t>
            </a:r>
            <a:r>
              <a:rPr lang="de-DE" altLang="ja-JP" sz="2000" dirty="0">
                <a:solidFill>
                  <a:schemeClr val="accent2">
                    <a:lumMod val="75000"/>
                  </a:schemeClr>
                </a:solidFill>
              </a:rPr>
              <a:t> for rights in rem in immovables</a:t>
            </a:r>
          </a:p>
          <a:p>
            <a:pPr marL="0" indent="0">
              <a:buNone/>
            </a:pPr>
            <a:endParaRPr lang="en-US" altLang="ja-JP" sz="900" dirty="0"/>
          </a:p>
          <a:p>
            <a:pPr marL="0" indent="0" defTabSz="358775">
              <a:buNone/>
            </a:pPr>
            <a:r>
              <a:rPr lang="ja-JP" altLang="en-US" sz="2000" dirty="0"/>
              <a:t>→</a:t>
            </a:r>
            <a:r>
              <a:rPr lang="en-US" altLang="ja-JP" sz="2000" dirty="0"/>
              <a:t>To deter exorbitant jurisdiction: </a:t>
            </a:r>
            <a:r>
              <a:rPr lang="en-US" altLang="ja-JP" sz="2000" b="1" u="sng" dirty="0"/>
              <a:t>“special circumstances” test</a:t>
            </a:r>
            <a:r>
              <a:rPr lang="en-US" altLang="ja-JP" sz="2000" dirty="0"/>
              <a:t> </a:t>
            </a:r>
            <a:r>
              <a:rPr lang="ja-JP" altLang="en-US" sz="2000" dirty="0"/>
              <a:t> </a:t>
            </a:r>
            <a:r>
              <a:rPr lang="en-US" altLang="ja-JP" sz="2000" dirty="0"/>
              <a:t>		(a Japanese version of </a:t>
            </a:r>
            <a:r>
              <a:rPr lang="en-US" altLang="ja-JP" sz="2000" i="1" u="sng" dirty="0"/>
              <a:t>forum non </a:t>
            </a:r>
            <a:r>
              <a:rPr lang="en-US" altLang="ja-JP" sz="2000" i="1" u="sng" dirty="0" err="1"/>
              <a:t>conveniens</a:t>
            </a:r>
            <a:r>
              <a:rPr lang="en-US" altLang="ja-JP" sz="2000" dirty="0"/>
              <a:t>) (Art. </a:t>
            </a:r>
            <a:r>
              <a:rPr lang="en-US" altLang="ja-JP" sz="2000"/>
              <a:t>3-9 CCP)</a:t>
            </a:r>
            <a:endParaRPr lang="en-US" altLang="ja-JP" sz="2000" dirty="0"/>
          </a:p>
          <a:p>
            <a:pPr marL="0" indent="0">
              <a:buNone/>
            </a:pPr>
            <a:endParaRPr lang="de-DE" altLang="ja-JP" sz="800" dirty="0"/>
          </a:p>
          <a:p>
            <a:pPr marL="0" indent="0">
              <a:buNone/>
            </a:pPr>
            <a:r>
              <a:rPr lang="de-DE" altLang="ja-JP" sz="2000" b="1" dirty="0"/>
              <a:t>	</a:t>
            </a:r>
            <a:r>
              <a:rPr lang="de-DE" altLang="ja-JP" sz="2400" b="1" u="sng" dirty="0"/>
              <a:t>Unique structure proper to Japan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3564DF-5ACE-4939-9970-875596DC9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6</a:t>
            </a:fld>
            <a:endParaRPr lang="en-US" sz="1000" dirty="0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FF2214AB-B705-4A79-AEEE-EFF52B3D45B1}"/>
              </a:ext>
            </a:extLst>
          </p:cNvPr>
          <p:cNvSpPr/>
          <p:nvPr/>
        </p:nvSpPr>
        <p:spPr>
          <a:xfrm>
            <a:off x="4354129" y="6158350"/>
            <a:ext cx="756000" cy="39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左大かっこ 6">
            <a:extLst>
              <a:ext uri="{FF2B5EF4-FFF2-40B4-BE49-F238E27FC236}">
                <a16:creationId xmlns:a16="http://schemas.microsoft.com/office/drawing/2014/main" id="{A6EAAF4B-0E6C-4B50-B33E-3ACB749C87FD}"/>
              </a:ext>
            </a:extLst>
          </p:cNvPr>
          <p:cNvSpPr/>
          <p:nvPr/>
        </p:nvSpPr>
        <p:spPr>
          <a:xfrm>
            <a:off x="4264129" y="2107296"/>
            <a:ext cx="180000" cy="1404000"/>
          </a:xfrm>
          <a:prstGeom prst="lef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5874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CB5E389-F8A1-4A15-B6C3-0CDAF73A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" y="586855"/>
            <a:ext cx="3571788" cy="2924441"/>
          </a:xfrm>
        </p:spPr>
        <p:txBody>
          <a:bodyPr anchor="b">
            <a:normAutofit/>
          </a:bodyPr>
          <a:lstStyle/>
          <a:p>
            <a:r>
              <a:rPr lang="en-US" altLang="ja-JP" sz="3600" b="1" dirty="0">
                <a:solidFill>
                  <a:srgbClr val="FFFFFF"/>
                </a:solidFill>
              </a:rPr>
              <a:t>I. Nationalization</a:t>
            </a:r>
            <a:endParaRPr kumimoji="1" lang="ja-JP" altLang="en-US" sz="3600" b="1" dirty="0">
              <a:solidFill>
                <a:srgbClr val="FFFFFF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E3EC5B-575D-49F6-BBF9-D9FE99583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964" y="840921"/>
            <a:ext cx="8065987" cy="582113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de-DE" altLang="ja-JP" sz="2400" b="1" dirty="0"/>
              <a:t>4. Jurisdiction Rules in Status and Family Matters</a:t>
            </a:r>
          </a:p>
          <a:p>
            <a:r>
              <a:rPr kumimoji="1" lang="de-DE" altLang="ja-JP" sz="2000" dirty="0"/>
              <a:t>Reform of the Personal Status Litigation Act (PSLA) &amp; Domestic Relations Case Procedure Act (DRCPA)) </a:t>
            </a:r>
            <a:r>
              <a:rPr lang="de-DE" altLang="ja-JP" sz="2000" dirty="0"/>
              <a:t>(Act No 20 of 25 April 2018) </a:t>
            </a:r>
          </a:p>
          <a:p>
            <a:r>
              <a:rPr lang="de-DE" altLang="ja-JP" sz="2000" b="1" u="sng" dirty="0"/>
              <a:t>Based on previous case law</a:t>
            </a:r>
          </a:p>
          <a:p>
            <a:pPr marL="0" indent="0">
              <a:buNone/>
            </a:pPr>
            <a:endParaRPr lang="de-DE" altLang="ja-JP" sz="600" dirty="0"/>
          </a:p>
          <a:p>
            <a:pPr defTabSz="358775"/>
            <a:r>
              <a:rPr lang="de-DE" altLang="ja-JP" sz="2000" b="1" u="sng" dirty="0"/>
              <a:t>Jurisdiction grounds in divorce cases</a:t>
            </a:r>
            <a:r>
              <a:rPr lang="de-DE" altLang="ja-JP" sz="2000" dirty="0"/>
              <a:t> (Art. 3-2 PSLA):</a:t>
            </a:r>
          </a:p>
          <a:p>
            <a:pPr marL="358775" indent="0" defTabSz="179388">
              <a:buNone/>
            </a:pPr>
            <a:r>
              <a:rPr lang="de-DE" altLang="ja-JP" sz="1800" dirty="0">
                <a:solidFill>
                  <a:schemeClr val="accent2">
                    <a:lumMod val="75000"/>
                  </a:schemeClr>
                </a:solidFill>
              </a:rPr>
              <a:t>(i) Defendant‘s domicile </a:t>
            </a:r>
          </a:p>
          <a:p>
            <a:pPr marL="358775" indent="0" defTabSz="179388">
              <a:buNone/>
            </a:pPr>
            <a:r>
              <a:rPr lang="de-DE" altLang="ja-JP" sz="1800" dirty="0">
                <a:solidFill>
                  <a:schemeClr val="accent2">
                    <a:lumMod val="75000"/>
                  </a:schemeClr>
                </a:solidFill>
              </a:rPr>
              <a:t>(ii) Spouse‘s last common domicile</a:t>
            </a:r>
          </a:p>
          <a:p>
            <a:pPr marL="358775" indent="0" defTabSz="179388">
              <a:buNone/>
            </a:pPr>
            <a:r>
              <a:rPr lang="de-DE" altLang="ja-JP" sz="1800" dirty="0">
                <a:solidFill>
                  <a:schemeClr val="accent2">
                    <a:lumMod val="75000"/>
                  </a:schemeClr>
                </a:solidFill>
              </a:rPr>
              <a:t>(iii) Japanese nationality of both spouses</a:t>
            </a:r>
          </a:p>
          <a:p>
            <a:pPr marL="358775" indent="0" defTabSz="179388">
              <a:buNone/>
            </a:pPr>
            <a:r>
              <a:rPr lang="de-DE" altLang="ja-JP" sz="1800" dirty="0">
                <a:solidFill>
                  <a:schemeClr val="accent2">
                    <a:lumMod val="75000"/>
                  </a:schemeClr>
                </a:solidFill>
              </a:rPr>
              <a:t>(iv) </a:t>
            </a:r>
            <a:r>
              <a:rPr lang="de-DE" altLang="ja-JP" sz="1800" b="1" u="sng" dirty="0">
                <a:solidFill>
                  <a:schemeClr val="accent2">
                    <a:lumMod val="75000"/>
                  </a:schemeClr>
                </a:solidFill>
              </a:rPr>
              <a:t>Plaintiff‘s domicile when justified under „special circumstances“</a:t>
            </a:r>
            <a:r>
              <a:rPr lang="de-DE" altLang="ja-JP" sz="1800" dirty="0">
                <a:solidFill>
                  <a:schemeClr val="accent2">
                    <a:lumMod val="75000"/>
                  </a:schemeClr>
                </a:solidFill>
              </a:rPr>
              <a:t> 		  	    (</a:t>
            </a:r>
            <a:r>
              <a:rPr lang="de-DE" altLang="ja-JP" sz="1800" i="1" dirty="0">
                <a:solidFill>
                  <a:schemeClr val="accent2">
                    <a:lumMod val="75000"/>
                  </a:schemeClr>
                </a:solidFill>
              </a:rPr>
              <a:t>e.g., </a:t>
            </a:r>
            <a:r>
              <a:rPr lang="de-DE" altLang="ja-JP" sz="1800" dirty="0">
                <a:solidFill>
                  <a:schemeClr val="accent2">
                    <a:lumMod val="75000"/>
                  </a:schemeClr>
                </a:solidFill>
              </a:rPr>
              <a:t>defendant‘s unknown whereabouts)</a:t>
            </a:r>
            <a:endParaRPr lang="de-DE" altLang="ja-JP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defTabSz="358775">
              <a:buNone/>
            </a:pPr>
            <a:endParaRPr lang="de-DE" altLang="ja-JP" sz="1000" dirty="0"/>
          </a:p>
          <a:p>
            <a:pPr marL="0" indent="0" defTabSz="358775">
              <a:buNone/>
            </a:pPr>
            <a:r>
              <a:rPr lang="ja-JP" altLang="en-US" sz="2000" dirty="0"/>
              <a:t>→ </a:t>
            </a:r>
            <a:r>
              <a:rPr lang="en-US" altLang="ja-JP" sz="2000" b="1" u="sng" dirty="0"/>
              <a:t>Narrow jurisdiction grounds</a:t>
            </a:r>
            <a:r>
              <a:rPr lang="en-US" altLang="ja-JP" sz="2000" dirty="0"/>
              <a:t>: Defendant’s right to be heard</a:t>
            </a:r>
          </a:p>
          <a:p>
            <a:pPr marL="0" indent="0" defTabSz="358775">
              <a:buNone/>
            </a:pPr>
            <a:endParaRPr lang="de-DE" altLang="ja-JP" sz="2000" dirty="0"/>
          </a:p>
          <a:p>
            <a:pPr marL="0" indent="0" defTabSz="358775">
              <a:buNone/>
            </a:pPr>
            <a:endParaRPr lang="de-DE" altLang="ja-JP" sz="2000" dirty="0"/>
          </a:p>
          <a:p>
            <a:pPr marL="0" indent="0" defTabSz="358775">
              <a:buNone/>
            </a:pPr>
            <a:endParaRPr lang="de-DE" altLang="ja-JP" sz="800" dirty="0"/>
          </a:p>
          <a:p>
            <a:pPr marL="0" indent="0" defTabSz="358775">
              <a:buNone/>
            </a:pPr>
            <a:r>
              <a:rPr lang="de-DE" altLang="ja-JP" sz="2000" dirty="0"/>
              <a:t>		</a:t>
            </a:r>
            <a:r>
              <a:rPr lang="de-DE" altLang="ja-JP" sz="2200" b="1" u="sng" dirty="0"/>
              <a:t>Japan should have followed the European model</a:t>
            </a:r>
            <a:r>
              <a:rPr lang="de-DE" altLang="ja-JP" sz="2200" b="1" dirty="0"/>
              <a:t> 	</a:t>
            </a:r>
            <a:r>
              <a:rPr lang="de-DE" altLang="ja-JP" sz="2000" b="1" dirty="0"/>
              <a:t>		  		</a:t>
            </a:r>
            <a:r>
              <a:rPr lang="de-DE" altLang="ja-JP" sz="2000" dirty="0"/>
              <a:t>(favor divorce &amp; status stability)</a:t>
            </a:r>
            <a:endParaRPr kumimoji="1" lang="de-DE" altLang="ja-JP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B4745BB-7E9F-4521-B0BD-E6B7B719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7</a:t>
            </a:fld>
            <a:endParaRPr lang="en-US" sz="1000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C0027F1-30ED-43DB-BFE0-4783753228D2}"/>
              </a:ext>
            </a:extLst>
          </p:cNvPr>
          <p:cNvSpPr/>
          <p:nvPr/>
        </p:nvSpPr>
        <p:spPr>
          <a:xfrm>
            <a:off x="4690407" y="5029571"/>
            <a:ext cx="6572250" cy="83461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defTabSz="358775">
              <a:buNone/>
            </a:pPr>
            <a:r>
              <a:rPr lang="en-US" altLang="ja-JP" sz="1800" dirty="0"/>
              <a:t>Cf. </a:t>
            </a:r>
            <a:r>
              <a:rPr lang="en-US" altLang="ja-JP" sz="1800" b="1" dirty="0"/>
              <a:t>EU &amp; Switzerland</a:t>
            </a:r>
            <a:r>
              <a:rPr lang="en-US" altLang="ja-JP" sz="1800" dirty="0"/>
              <a:t>: </a:t>
            </a:r>
            <a:r>
              <a:rPr lang="en-US" altLang="ja-JP" sz="1800" b="1" u="sng" dirty="0"/>
              <a:t>Broader jurisdiction grounds</a:t>
            </a:r>
          </a:p>
          <a:p>
            <a:pPr marL="0" indent="0" defTabSz="358775">
              <a:buNone/>
            </a:pPr>
            <a:r>
              <a:rPr lang="en-US" altLang="ja-JP" sz="1800" b="1" dirty="0"/>
              <a:t>	</a:t>
            </a:r>
            <a:r>
              <a:rPr lang="en-US" altLang="ja-JP" sz="1800" b="1" u="sng" dirty="0"/>
              <a:t>Plaintiff’s habitual residence/domicile or </a:t>
            </a:r>
            <a:r>
              <a:rPr lang="de-DE" altLang="ja-JP" sz="1800" b="1" u="sng" dirty="0"/>
              <a:t>nationality</a:t>
            </a:r>
            <a:endParaRPr kumimoji="1" lang="ja-JP" altLang="en-US" dirty="0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2ED6F564-AF11-466E-B4B6-85CB452E18FB}"/>
              </a:ext>
            </a:extLst>
          </p:cNvPr>
          <p:cNvSpPr/>
          <p:nvPr/>
        </p:nvSpPr>
        <p:spPr>
          <a:xfrm>
            <a:off x="4119916" y="5874329"/>
            <a:ext cx="756000" cy="39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3778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B5E389-F8A1-4A15-B6C3-0CDAF73A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07" y="1518557"/>
            <a:ext cx="5460959" cy="167367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en-US" altLang="ja-JP" sz="4800" b="1" kern="1200" dirty="0">
                <a:latin typeface="+mj-lt"/>
                <a:ea typeface="+mj-ea"/>
                <a:cs typeface="+mj-cs"/>
              </a:rPr>
              <a:t>II. Regionalization</a:t>
            </a:r>
          </a:p>
        </p:txBody>
      </p:sp>
      <p:sp>
        <p:nvSpPr>
          <p:cNvPr id="108" name="Content Placeholder 107">
            <a:extLst>
              <a:ext uri="{FF2B5EF4-FFF2-40B4-BE49-F238E27FC236}">
                <a16:creationId xmlns:a16="http://schemas.microsoft.com/office/drawing/2014/main" id="{A08A5E66-B23C-4C2E-B673-A5EE98204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07" y="4735286"/>
            <a:ext cx="5356721" cy="1357169"/>
          </a:xfrm>
        </p:spPr>
        <p:txBody>
          <a:bodyPr anchor="t">
            <a:normAutofit/>
          </a:bodyPr>
          <a:lstStyle/>
          <a:p>
            <a:endParaRPr lang="en-US" sz="1800" dirty="0"/>
          </a:p>
        </p:txBody>
      </p:sp>
      <p:sp>
        <p:nvSpPr>
          <p:cNvPr id="168" name="Oval 152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Freeform: Shape 154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図 26" descr="夜の街の様子&#10;&#10;自動的に生成された説明">
            <a:extLst>
              <a:ext uri="{FF2B5EF4-FFF2-40B4-BE49-F238E27FC236}">
                <a16:creationId xmlns:a16="http://schemas.microsoft.com/office/drawing/2014/main" id="{465FA5BC-08AD-4935-87A4-6B5828F40E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r="15556" b="-4"/>
          <a:stretch/>
        </p:blipFill>
        <p:spPr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17" name="コンテンツ プレースホルダー 16" descr="屋外, 草, 電車, 跡 が含まれている画像&#10;&#10;自動的に生成された説明">
            <a:extLst>
              <a:ext uri="{FF2B5EF4-FFF2-40B4-BE49-F238E27FC236}">
                <a16:creationId xmlns:a16="http://schemas.microsoft.com/office/drawing/2014/main" id="{2496AE4D-6905-44BC-B07D-60C3ED8DD9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r="10806" b="4"/>
          <a:stretch/>
        </p:blipFill>
        <p:spPr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170" name="Freeform: Shape 156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図 20" descr="スタジアムの観客席&#10;&#10;中程度の精度で自動的に生成された説明">
            <a:extLst>
              <a:ext uri="{FF2B5EF4-FFF2-40B4-BE49-F238E27FC236}">
                <a16:creationId xmlns:a16="http://schemas.microsoft.com/office/drawing/2014/main" id="{F9C5AE59-58D6-4B2E-A8D2-1F04A2B28F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3" r="11826" b="5"/>
          <a:stretch/>
        </p:blipFill>
        <p:spPr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  <p:sp>
        <p:nvSpPr>
          <p:cNvPr id="29" name="スライド番号プレースホルダー 28">
            <a:extLst>
              <a:ext uri="{FF2B5EF4-FFF2-40B4-BE49-F238E27FC236}">
                <a16:creationId xmlns:a16="http://schemas.microsoft.com/office/drawing/2014/main" id="{683C8025-34F7-4E47-AAA0-1B2F3AC2D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8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44993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2EAAE5-2562-4090-849E-6D93FCF4A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586856"/>
            <a:ext cx="3717786" cy="2940116"/>
          </a:xfrm>
        </p:spPr>
        <p:txBody>
          <a:bodyPr anchor="b">
            <a:normAutofit/>
          </a:bodyPr>
          <a:lstStyle/>
          <a:p>
            <a:r>
              <a:rPr kumimoji="1" lang="en-US" altLang="ja-JP" sz="3600" b="1" dirty="0">
                <a:solidFill>
                  <a:srgbClr val="FFFFFF"/>
                </a:solidFill>
              </a:rPr>
              <a:t>II. Regionalization</a:t>
            </a:r>
            <a:endParaRPr kumimoji="1" lang="ja-JP" altLang="en-US" sz="3600" b="1" dirty="0">
              <a:solidFill>
                <a:srgbClr val="FFFFFF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E0765F-1724-4CF6-99E2-87A5F1222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9343" y="1094013"/>
            <a:ext cx="7241721" cy="558437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ja-JP" sz="2400" b="1" dirty="0"/>
              <a:t>1. Diverse Jurisdictions in East Asia</a:t>
            </a:r>
          </a:p>
          <a:p>
            <a:r>
              <a:rPr lang="en-US" altLang="ja-JP" sz="2000" dirty="0"/>
              <a:t>Japan</a:t>
            </a:r>
          </a:p>
          <a:p>
            <a:r>
              <a:rPr lang="en-US" altLang="ja-JP" sz="2000" dirty="0"/>
              <a:t>People’s Republic of China/Mainland China</a:t>
            </a:r>
          </a:p>
          <a:p>
            <a:r>
              <a:rPr lang="en-US" altLang="ja-JP" sz="2000" i="1" dirty="0">
                <a:solidFill>
                  <a:schemeClr val="accent4">
                    <a:lumMod val="75000"/>
                  </a:schemeClr>
                </a:solidFill>
              </a:rPr>
              <a:t>Hong Kong Special Administrative Region (SAR) </a:t>
            </a:r>
          </a:p>
          <a:p>
            <a:r>
              <a:rPr lang="en-US" altLang="ja-JP" sz="2000" dirty="0"/>
              <a:t>Macao Special Administrative Region (SAR)</a:t>
            </a:r>
          </a:p>
          <a:p>
            <a:r>
              <a:rPr lang="en-US" altLang="ja-JP" sz="2000" u="sng" dirty="0"/>
              <a:t>Republic of China (Taiwan)</a:t>
            </a:r>
          </a:p>
          <a:p>
            <a:r>
              <a:rPr lang="en-US" altLang="ja-JP" sz="2000" u="sng" dirty="0"/>
              <a:t>Democratic People’s Republic of Korea (North Korea)</a:t>
            </a:r>
          </a:p>
          <a:p>
            <a:r>
              <a:rPr lang="en-US" altLang="ja-JP" sz="2000" dirty="0"/>
              <a:t>Republic of Korea (South Korea)</a:t>
            </a:r>
          </a:p>
          <a:p>
            <a:r>
              <a:rPr lang="en-US" altLang="ja-JP" sz="2000" dirty="0"/>
              <a:t>Philippines </a:t>
            </a:r>
          </a:p>
          <a:p>
            <a:r>
              <a:rPr lang="en-US" altLang="ja-JP" sz="2000" u="dashLong" dirty="0"/>
              <a:t>Thailand</a:t>
            </a:r>
          </a:p>
          <a:p>
            <a:r>
              <a:rPr lang="en-US" altLang="ja-JP" sz="2000" u="dashLong" dirty="0"/>
              <a:t>Malaysia</a:t>
            </a:r>
          </a:p>
          <a:p>
            <a:r>
              <a:rPr lang="en-US" altLang="ja-JP" sz="2000" i="1" u="dashLong" dirty="0">
                <a:solidFill>
                  <a:schemeClr val="accent4">
                    <a:lumMod val="75000"/>
                  </a:schemeClr>
                </a:solidFill>
              </a:rPr>
              <a:t>Singapore</a:t>
            </a:r>
            <a:r>
              <a:rPr lang="en-US" altLang="ja-JP" sz="2000" dirty="0"/>
              <a:t> </a:t>
            </a:r>
          </a:p>
          <a:p>
            <a:r>
              <a:rPr lang="en-US" altLang="ja-JP" sz="2000" u="dashLong" dirty="0"/>
              <a:t>Indonesia</a:t>
            </a:r>
            <a:r>
              <a:rPr lang="en-US" altLang="ja-JP" sz="2000" dirty="0"/>
              <a:t>  etc.</a:t>
            </a:r>
          </a:p>
          <a:p>
            <a:endParaRPr lang="en-US" altLang="ja-JP" sz="2000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4240192-7DDE-4827-A994-D6763A742D9D}"/>
              </a:ext>
            </a:extLst>
          </p:cNvPr>
          <p:cNvSpPr/>
          <p:nvPr/>
        </p:nvSpPr>
        <p:spPr>
          <a:xfrm>
            <a:off x="7502816" y="5208815"/>
            <a:ext cx="4155784" cy="115932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>
              <a:buNone/>
            </a:pPr>
            <a:r>
              <a:rPr lang="en-US" altLang="ja-JP" u="sng" dirty="0"/>
              <a:t>Unrecognized State/Government</a:t>
            </a:r>
            <a:endParaRPr lang="en-US" altLang="ja-JP" sz="1800" u="sng" dirty="0"/>
          </a:p>
          <a:p>
            <a:pPr marL="179388">
              <a:buNone/>
            </a:pPr>
            <a:r>
              <a:rPr lang="en-US" altLang="ja-JP" sz="1800" dirty="0"/>
              <a:t>Civil Law vs. </a:t>
            </a:r>
            <a:r>
              <a:rPr lang="en-US" altLang="ja-JP" sz="1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Common Law</a:t>
            </a:r>
          </a:p>
          <a:p>
            <a:pPr marL="179388">
              <a:buNone/>
            </a:pPr>
            <a:r>
              <a:rPr lang="en-US" altLang="ja-JP" sz="1800" dirty="0"/>
              <a:t>Secular Law vs. </a:t>
            </a:r>
            <a:r>
              <a:rPr lang="en-US" altLang="ja-JP" sz="1800" u="dashLongHeavy" dirty="0"/>
              <a:t>Religious Law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757BF73-EE94-424E-89BB-91C9A2BD8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9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02787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4678</TotalTime>
  <Words>1567</Words>
  <Application>Microsoft Office PowerPoint</Application>
  <PresentationFormat>ワイド画面</PresentationFormat>
  <Paragraphs>184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2" baseType="lpstr">
      <vt:lpstr>游ゴシック</vt:lpstr>
      <vt:lpstr>游ゴシック Light</vt:lpstr>
      <vt:lpstr>Arial</vt:lpstr>
      <vt:lpstr>Calibri</vt:lpstr>
      <vt:lpstr>Wingdings</vt:lpstr>
      <vt:lpstr>Office テーマ</vt:lpstr>
      <vt:lpstr>32e Journée DIP – ISDC (4 &amp; 7 May 2021) New Developments in Private International Law in East Asia  New Developments of Private International Law in Japan</vt:lpstr>
      <vt:lpstr>Introduction</vt:lpstr>
      <vt:lpstr>I. Nationalization</vt:lpstr>
      <vt:lpstr>I. Nationalization</vt:lpstr>
      <vt:lpstr>I. Nationalization</vt:lpstr>
      <vt:lpstr>I. Nationalization</vt:lpstr>
      <vt:lpstr>I. Nationalization</vt:lpstr>
      <vt:lpstr>II. Regionalization</vt:lpstr>
      <vt:lpstr>II. Regionalization</vt:lpstr>
      <vt:lpstr>II. Regionalization</vt:lpstr>
      <vt:lpstr>II. Regionalization</vt:lpstr>
      <vt:lpstr>II. Regionalization</vt:lpstr>
      <vt:lpstr>III. Internationalization</vt:lpstr>
      <vt:lpstr>III.  Internationalization</vt:lpstr>
      <vt:lpstr>III.  Internationalization</vt:lpstr>
      <vt:lpstr>IV. 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西谷 祐子</dc:creator>
  <cp:lastModifiedBy>西谷 祐子</cp:lastModifiedBy>
  <cp:revision>3</cp:revision>
  <dcterms:created xsi:type="dcterms:W3CDTF">2021-04-28T09:24:32Z</dcterms:created>
  <dcterms:modified xsi:type="dcterms:W3CDTF">2021-05-02T04:58:17Z</dcterms:modified>
</cp:coreProperties>
</file>